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>
      <a:defRPr lang="en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677741-F31F-475B-A597-69CC66ED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5BE0B3-4D1B-41A2-843D-AF0BADF3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1EC-0021-4923-82E0-1DBB09ED65B8}" type="datetimeFigureOut">
              <a:rPr lang="en-SE" smtClean="0"/>
              <a:t>2019-01-25</a:t>
            </a:fld>
            <a:endParaRPr lang="en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0469F8-1DC3-45BB-BE2F-10EDBB35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9431BC2-1F86-4BE9-820A-FF24FA3E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83F-39B9-4AC7-B4E7-68CA75F530B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2926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BB1E8B5-22BC-45A2-AAD9-F49EE60A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41450D-2C58-4259-AD78-67866FB5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02A3E2-FEE1-4A26-ABA3-F1DCC4F87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C1EC-0021-4923-82E0-1DBB09ED65B8}" type="datetimeFigureOut">
              <a:rPr lang="en-SE" smtClean="0"/>
              <a:t>2019-01-25</a:t>
            </a:fld>
            <a:endParaRPr lang="en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ADA7BA-6097-4D34-9E1B-391851DD9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112BD0-BB68-4295-BCB8-2B8714004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D83F-39B9-4AC7-B4E7-68CA75F530B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7367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88DA521-57E0-4AAB-9FF3-149AE49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0453BF-DAF5-4200-823D-9FF85E84C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73B9F9B-745C-4C88-AEDD-D7705BCE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379F44-4577-431A-A10C-680AD01E4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33C8094-E706-46B1-AB09-3A18A7D4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497E56-3C19-4592-8E97-331AFB42F0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8EB2D1B-7581-4F48-B9E5-0C703EBC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DD8066-3CDE-40C8-8EE6-9BA84FF88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A3D73CF5-199F-44E0-AE86-CEFC00C6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A40081-1FC3-43B2-B815-98F619EECE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71B42758-DE6B-40B8-913F-C0F6906E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64AD34-733B-4C1B-8ED8-EE34D3322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7E0D13A7-41F2-4FBA-A840-27135294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DBFD68-3C32-43AB-B759-71ECD8B8D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C6A83553-1A0C-4537-87E7-824266A0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B9817F-4E67-440D-91DD-8742DA36F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9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1F444FE5-5CB1-40CB-B533-BB4B641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4F7271-CFDE-4E6A-8DA0-2B670C9AF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E0D6C19-BCD6-48B8-83BC-63C0067E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E6FB1F-5A24-4C9C-92C9-E625117B6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66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1F17FD7-270D-4BDC-8EFC-67627725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052B2C-A7D9-448B-BF24-811604C12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13D5A57-FC50-4E79-AA6E-FEF12B17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585FE2-8DA7-479B-8140-55484EE46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24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327E655-91D4-4387-BCD7-9EB6F341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F06E7C-CB86-4904-B068-9940FCDAC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23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077DF35-E719-49A9-B115-EFF6732A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DAE275-AB58-49BC-A9EB-87D97EA0E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14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716180BD-D7E3-4AC0-BCC1-EB2D79D9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8B3A46-C53B-4CAC-8A6D-6F1660835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7F4327D-B07B-4800-A1E6-0FCB9FBC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037033-CCFD-4DB9-B060-BA7A882502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25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1ACBB534-2A4A-42CB-9176-45640D8D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399A18-D5C2-4175-9292-6E9C111D65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2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2E15934-87EA-4BB9-B0F3-0123CB88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7A25F1-051E-43F9-ABA2-3639BD4E3C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34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DB66E2B-9DFD-40B8-9ECA-F000E7E3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9FFCEA-7ED9-4520-8A91-9D00614A1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58960BBD-9803-4D4D-A991-99B1A8E9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2BDE35-1905-4585-A390-E7AA3DA408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3A28E12-1EE6-45FB-A47E-07B8FD08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73DE7A-0E17-41E1-AC21-047F3CA27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C16BF166-4A58-4A1D-B88F-0BABE916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AC595E-1863-45DE-8BB5-FB71FBEEBF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3985110B-15FF-4A45-AC86-DB09E30D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50A9A0-88C2-46DF-A770-FDFA753AC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1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3633728-A8F4-411E-AB37-D0B5E550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68D14A-B302-4584-8F18-0C695F7CF9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A21D03D3-41C6-467A-815F-5DCF52C8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A070D0-E6DC-46BF-B423-C39C64A56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6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56CDF2F-4293-4241-B6E9-E71E909C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358B87-85C1-47F1-A189-859F9A35F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9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Bildspel på skärmen (16:9)</PresentationFormat>
  <Paragraphs>0</Paragraphs>
  <Slides>26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stefan louca</dc:creator>
  <cp:lastModifiedBy>stefan louca</cp:lastModifiedBy>
  <cp:revision>1</cp:revision>
  <dcterms:created xsi:type="dcterms:W3CDTF">2019-01-25T10:13:43Z</dcterms:created>
  <dcterms:modified xsi:type="dcterms:W3CDTF">2019-01-25T10:13:43Z</dcterms:modified>
</cp:coreProperties>
</file>