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8AD6-B646-6A42-840F-3CB44A6285A0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8745-32B8-244E-B4CC-75C9C385EFB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28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8AD6-B646-6A42-840F-3CB44A6285A0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8745-32B8-244E-B4CC-75C9C385EFB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31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8AD6-B646-6A42-840F-3CB44A6285A0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8745-32B8-244E-B4CC-75C9C385EFB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588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8AD6-B646-6A42-840F-3CB44A6285A0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8745-32B8-244E-B4CC-75C9C385EFB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313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8AD6-B646-6A42-840F-3CB44A6285A0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8745-32B8-244E-B4CC-75C9C385EFB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591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8AD6-B646-6A42-840F-3CB44A6285A0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8745-32B8-244E-B4CC-75C9C385EFB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75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8AD6-B646-6A42-840F-3CB44A6285A0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8745-32B8-244E-B4CC-75C9C385EFB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3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8AD6-B646-6A42-840F-3CB44A6285A0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8745-32B8-244E-B4CC-75C9C385EFB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391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8AD6-B646-6A42-840F-3CB44A6285A0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8745-32B8-244E-B4CC-75C9C385EFB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6350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8AD6-B646-6A42-840F-3CB44A6285A0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8745-32B8-244E-B4CC-75C9C385EFB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92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8AD6-B646-6A42-840F-3CB44A6285A0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8745-32B8-244E-B4CC-75C9C385EFB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50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E8AD6-B646-6A42-840F-3CB44A6285A0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C8745-32B8-244E-B4CC-75C9C385EFB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16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Entreprenörskap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Introduktion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4208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4275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Entreprenörskap: Förmågor och CI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>
          <a:xfrm>
            <a:off x="457200" y="1008914"/>
            <a:ext cx="3091672" cy="55816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v-SE" b="1" dirty="0"/>
              <a:t>Förmågorna</a:t>
            </a:r>
          </a:p>
          <a:p>
            <a:pPr marL="0" indent="0">
              <a:buNone/>
            </a:pPr>
            <a:r>
              <a:rPr lang="sv-SE" i="1" dirty="0"/>
              <a:t>Undervisningen i ämnet entreprenörskap ska ge eleverna förutsättningar att utveckla följande: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Förståelse av vad entreprenörskapet innebär för individer, organisationer, företag och samhällen.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Förmåga att omvandla idéer till praktiska och målinriktade aktiviteter för att starta ett projekt eller fiktivt företag.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Förmåga att genomföra ett projekt eller driva ett fiktivt företag.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Förmåga att avsluta och utvärdera ett projekt eller fiktivt företag.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Kunskaper om hur idéer och produkter skyddas genom lagar och andra bestämmelser.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Förmåga att använda företagsekonomiska metoder.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>
          <a:xfrm>
            <a:off x="3931595" y="1008913"/>
            <a:ext cx="4992776" cy="570557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v-SE" b="1" dirty="0"/>
              <a:t>Centralt innehåll</a:t>
            </a:r>
          </a:p>
          <a:p>
            <a:pPr marL="0" indent="0">
              <a:buNone/>
            </a:pPr>
            <a:r>
              <a:rPr lang="sv-SE" dirty="0"/>
              <a:t>Undervisningen i kursen ska behandla följande centrala innehåll:</a:t>
            </a:r>
          </a:p>
          <a:p>
            <a:r>
              <a:rPr lang="sv-SE" dirty="0"/>
              <a:t>Entreprenörskapets betydelse för individer, organisationer, företag och samhällen inom områden som är relevanta för elevernas utbildning.</a:t>
            </a:r>
          </a:p>
          <a:p>
            <a:r>
              <a:rPr lang="sv-SE" dirty="0"/>
              <a:t>Idéutvecklingsprocesser: hur man skapar, värderar, förverkligar, vidareutvecklar eller överger idéer inom projektets verksamhetsområde. I samband med det behandlas hur produkter och idéer skyddas genom lagar och andra bestämmelser, till exempel upphovsrätt.</a:t>
            </a:r>
          </a:p>
          <a:p>
            <a:r>
              <a:rPr lang="sv-SE" dirty="0"/>
              <a:t>Grundläggande projektmetodik: hur man formulerar mål, planerar, organiserar och fördelar ansvar, genomför, presenterar och utvärderar ett projekt. I samband med det behandlas hur man identifierar, skapar och samverkar i nätverk.</a:t>
            </a:r>
          </a:p>
          <a:p>
            <a:r>
              <a:rPr lang="sv-SE" dirty="0"/>
              <a:t>Grundläggande mötesteknik och dokumentation.</a:t>
            </a:r>
          </a:p>
          <a:p>
            <a:r>
              <a:rPr lang="sv-SE" dirty="0"/>
              <a:t>Ledarskap och grupprocesser. I samband med det behandlas problemlösning.</a:t>
            </a:r>
          </a:p>
          <a:p>
            <a:r>
              <a:rPr lang="sv-SE" dirty="0"/>
              <a:t>Tillämpad marknadsföring inom projektets verksamhetsområde utifrån lagar och andra bestämmelser.</a:t>
            </a:r>
          </a:p>
          <a:p>
            <a:r>
              <a:rPr lang="sv-SE" dirty="0"/>
              <a:t>Presentationsteknik anpassad till syfte, mottagare och situation.</a:t>
            </a:r>
          </a:p>
          <a:p>
            <a:r>
              <a:rPr lang="sv-SE" dirty="0"/>
              <a:t>Finansieringsformer inom projektets verksamhetsområde, ekonomisk planering, dokumentation och uppföljning.</a:t>
            </a:r>
          </a:p>
        </p:txBody>
      </p:sp>
    </p:spTree>
    <p:extLst>
      <p:ext uri="{BB962C8B-B14F-4D97-AF65-F5344CB8AC3E}">
        <p14:creationId xmlns:p14="http://schemas.microsoft.com/office/powerpoint/2010/main" val="171936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247</Words>
  <Application>Microsoft Macintosh PowerPoint</Application>
  <PresentationFormat>Bildspel på skärmen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Entreprenörskap</vt:lpstr>
      <vt:lpstr>Entreprenörskap: Förmågor och CI</vt:lpstr>
    </vt:vector>
  </TitlesOfParts>
  <Company>TIS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Entreprenörskap</dc:title>
  <dc:creator>Håkan Elderstig</dc:creator>
  <cp:lastModifiedBy>Håkan Elderstig</cp:lastModifiedBy>
  <cp:revision>2</cp:revision>
  <dcterms:created xsi:type="dcterms:W3CDTF">2013-08-26T11:31:21Z</dcterms:created>
  <dcterms:modified xsi:type="dcterms:W3CDTF">2013-08-26T11:44:47Z</dcterms:modified>
</cp:coreProperties>
</file>