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2" r:id="rId4"/>
    <p:sldId id="258" r:id="rId5"/>
    <p:sldId id="273" r:id="rId6"/>
    <p:sldId id="259" r:id="rId7"/>
    <p:sldId id="274" r:id="rId8"/>
    <p:sldId id="260" r:id="rId9"/>
    <p:sldId id="275" r:id="rId10"/>
    <p:sldId id="261" r:id="rId11"/>
    <p:sldId id="276" r:id="rId12"/>
    <p:sldId id="262" r:id="rId13"/>
    <p:sldId id="278" r:id="rId14"/>
    <p:sldId id="263" r:id="rId15"/>
    <p:sldId id="277" r:id="rId16"/>
    <p:sldId id="264" r:id="rId17"/>
    <p:sldId id="279" r:id="rId18"/>
    <p:sldId id="265" r:id="rId19"/>
    <p:sldId id="280" r:id="rId20"/>
    <p:sldId id="267" r:id="rId21"/>
    <p:sldId id="281" r:id="rId22"/>
    <p:sldId id="268" r:id="rId23"/>
    <p:sldId id="282" r:id="rId24"/>
    <p:sldId id="269" r:id="rId25"/>
    <p:sldId id="285" r:id="rId26"/>
    <p:sldId id="271" r:id="rId27"/>
    <p:sldId id="283" r:id="rId28"/>
    <p:sldId id="284" r:id="rId29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7792-63AE-314D-B5E8-1974F7650187}" type="datetimeFigureOut">
              <a:rPr lang="sv-SE" smtClean="0"/>
              <a:t>2014-05-20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7188-7F69-1948-91FE-8B28D5A80E5E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939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7792-63AE-314D-B5E8-1974F7650187}" type="datetimeFigureOut">
              <a:rPr lang="sv-SE" smtClean="0"/>
              <a:t>2014-05-20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7188-7F69-1948-91FE-8B28D5A80E5E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737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7792-63AE-314D-B5E8-1974F7650187}" type="datetimeFigureOut">
              <a:rPr lang="sv-SE" smtClean="0"/>
              <a:t>2014-05-20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7188-7F69-1948-91FE-8B28D5A80E5E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262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7792-63AE-314D-B5E8-1974F7650187}" type="datetimeFigureOut">
              <a:rPr lang="sv-SE" smtClean="0"/>
              <a:t>2014-05-20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7188-7F69-1948-91FE-8B28D5A80E5E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344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7792-63AE-314D-B5E8-1974F7650187}" type="datetimeFigureOut">
              <a:rPr lang="sv-SE" smtClean="0"/>
              <a:t>2014-05-20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7188-7F69-1948-91FE-8B28D5A80E5E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4374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7792-63AE-314D-B5E8-1974F7650187}" type="datetimeFigureOut">
              <a:rPr lang="sv-SE" smtClean="0"/>
              <a:t>2014-05-20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7188-7F69-1948-91FE-8B28D5A80E5E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302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7792-63AE-314D-B5E8-1974F7650187}" type="datetimeFigureOut">
              <a:rPr lang="sv-SE" smtClean="0"/>
              <a:t>2014-05-20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7188-7F69-1948-91FE-8B28D5A80E5E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2748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7792-63AE-314D-B5E8-1974F7650187}" type="datetimeFigureOut">
              <a:rPr lang="sv-SE" smtClean="0"/>
              <a:t>2014-05-20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7188-7F69-1948-91FE-8B28D5A80E5E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611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7792-63AE-314D-B5E8-1974F7650187}" type="datetimeFigureOut">
              <a:rPr lang="sv-SE" smtClean="0"/>
              <a:t>2014-05-20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7188-7F69-1948-91FE-8B28D5A80E5E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1933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7792-63AE-314D-B5E8-1974F7650187}" type="datetimeFigureOut">
              <a:rPr lang="sv-SE" smtClean="0"/>
              <a:t>2014-05-20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7188-7F69-1948-91FE-8B28D5A80E5E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784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7792-63AE-314D-B5E8-1974F7650187}" type="datetimeFigureOut">
              <a:rPr lang="sv-SE" smtClean="0"/>
              <a:t>2014-05-20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7188-7F69-1948-91FE-8B28D5A80E5E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204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07792-63AE-314D-B5E8-1974F7650187}" type="datetimeFigureOut">
              <a:rPr lang="sv-SE" smtClean="0"/>
              <a:t>2014-05-20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A7188-7F69-1948-91FE-8B28D5A80E5E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804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Exempeluppgifter från NP i Fysik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Provbanken </a:t>
            </a:r>
            <a:r>
              <a:rPr lang="sv-SE" dirty="0" err="1" smtClean="0"/>
              <a:t>FyA</a:t>
            </a:r>
            <a:r>
              <a:rPr lang="sv-SE" dirty="0" smtClean="0"/>
              <a:t> 2005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7379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CI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2687"/>
            <a:ext cx="9144000" cy="212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44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Lösningsförslag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9300"/>
            <a:ext cx="9144000" cy="280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46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2893"/>
            <a:ext cx="9144000" cy="540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98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1948"/>
          </a:xfrm>
        </p:spPr>
        <p:txBody>
          <a:bodyPr>
            <a:normAutofit/>
          </a:bodyPr>
          <a:lstStyle/>
          <a:p>
            <a:r>
              <a:rPr lang="sv-SE" dirty="0"/>
              <a:t>Lösningsförslag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1291955"/>
            <a:ext cx="8470900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91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3558"/>
            <a:ext cx="9144000" cy="404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38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Lösningsförslag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6500"/>
            <a:ext cx="9144000" cy="188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89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0622"/>
            <a:ext cx="9144000" cy="302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75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Lösningsförslag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7330"/>
            <a:ext cx="9144000" cy="411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83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4697"/>
            <a:ext cx="9144000" cy="561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15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Lösningsförslag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911830"/>
            <a:ext cx="8445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45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CI xx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7200"/>
            <a:ext cx="9144000" cy="339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95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5744"/>
            <a:ext cx="9144000" cy="337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03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Lösningsförslag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1753940"/>
            <a:ext cx="8356600" cy="4762500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4984750" y="1539876"/>
            <a:ext cx="3889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rgbClr val="800000"/>
                </a:solidFill>
              </a:rPr>
              <a:t>Total instrålad energi under perioden</a:t>
            </a:r>
          </a:p>
          <a:p>
            <a:r>
              <a:rPr lang="sv-SE" dirty="0" smtClean="0">
                <a:solidFill>
                  <a:srgbClr val="800000"/>
                </a:solidFill>
              </a:rPr>
              <a:t>är 1000 kWh/m</a:t>
            </a:r>
            <a:r>
              <a:rPr lang="sv-SE" baseline="30000" dirty="0" smtClean="0">
                <a:solidFill>
                  <a:srgbClr val="800000"/>
                </a:solidFill>
              </a:rPr>
              <a:t>2</a:t>
            </a:r>
            <a:endParaRPr lang="sv-SE" baseline="30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016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1693727" cy="4273461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515" y="0"/>
            <a:ext cx="66702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71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Lösningsförslag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0025"/>
            <a:ext cx="9144000" cy="538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24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5953"/>
            <a:ext cx="9144000" cy="377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8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Lösningsförslag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100"/>
            <a:ext cx="9144000" cy="297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109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9096805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93238" y="0"/>
            <a:ext cx="6016267" cy="1085807"/>
          </a:xfrm>
        </p:spPr>
        <p:txBody>
          <a:bodyPr/>
          <a:lstStyle/>
          <a:p>
            <a:r>
              <a:rPr lang="sv-SE" dirty="0" smtClean="0"/>
              <a:t>Laborativt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7298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70125" y="0"/>
            <a:ext cx="6762749" cy="920750"/>
          </a:xfrm>
        </p:spPr>
        <p:txBody>
          <a:bodyPr/>
          <a:lstStyle/>
          <a:p>
            <a:r>
              <a:rPr lang="sv-SE" dirty="0"/>
              <a:t>Lösningsförslag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8457403" y="6304002"/>
            <a:ext cx="41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ym typeface="Wingdings"/>
              </a:rPr>
              <a:t>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9223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Forts. lösning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1500"/>
            <a:ext cx="9144000" cy="2271365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98925"/>
            <a:ext cx="9144000" cy="166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21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Lösningsförslag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495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72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1534"/>
            <a:ext cx="9144000" cy="506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92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Lösningsförslag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81200"/>
            <a:ext cx="86741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32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79036"/>
            <a:ext cx="9144000" cy="884518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300" y="1823052"/>
            <a:ext cx="61087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76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Lösningsförslag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5100"/>
            <a:ext cx="9144000" cy="143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24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8132"/>
            <a:ext cx="9144000" cy="486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51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Lösningsförslag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9144000" cy="227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3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39</Words>
  <Application>Microsoft Macintosh PowerPoint</Application>
  <PresentationFormat>Bildspel på skärmen (4:3)</PresentationFormat>
  <Paragraphs>22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28</vt:i4>
      </vt:variant>
    </vt:vector>
  </HeadingPairs>
  <TitlesOfParts>
    <vt:vector size="29" baseType="lpstr">
      <vt:lpstr>Office-tema</vt:lpstr>
      <vt:lpstr>Exempeluppgifter från NP i Fysik</vt:lpstr>
      <vt:lpstr>CI xx</vt:lpstr>
      <vt:lpstr>Lösningsförslag</vt:lpstr>
      <vt:lpstr>PowerPoint-presentation</vt:lpstr>
      <vt:lpstr>Lösningsförslag</vt:lpstr>
      <vt:lpstr>PowerPoint-presentation</vt:lpstr>
      <vt:lpstr>Lösningsförslag</vt:lpstr>
      <vt:lpstr>PowerPoint-presentation</vt:lpstr>
      <vt:lpstr>Lösningsförslag</vt:lpstr>
      <vt:lpstr>CI</vt:lpstr>
      <vt:lpstr>Lösningsförslag</vt:lpstr>
      <vt:lpstr>PowerPoint-presentation</vt:lpstr>
      <vt:lpstr>Lösningsförslag</vt:lpstr>
      <vt:lpstr>PowerPoint-presentation</vt:lpstr>
      <vt:lpstr>Lösningsförslag</vt:lpstr>
      <vt:lpstr>PowerPoint-presentation</vt:lpstr>
      <vt:lpstr>Lösningsförslag</vt:lpstr>
      <vt:lpstr>PowerPoint-presentation</vt:lpstr>
      <vt:lpstr>Lösningsförslag</vt:lpstr>
      <vt:lpstr>PowerPoint-presentation</vt:lpstr>
      <vt:lpstr>Lösningsförslag</vt:lpstr>
      <vt:lpstr>PowerPoint-presentation</vt:lpstr>
      <vt:lpstr>Lösningsförslag</vt:lpstr>
      <vt:lpstr>PowerPoint-presentation</vt:lpstr>
      <vt:lpstr>Lösningsförslag</vt:lpstr>
      <vt:lpstr>Laborativt</vt:lpstr>
      <vt:lpstr>Lösningsförslag</vt:lpstr>
      <vt:lpstr>Forts. lösning</vt:lpstr>
    </vt:vector>
  </TitlesOfParts>
  <Company>TIS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Exempeluppgifter från NP i Fysik</dc:title>
  <dc:creator>Håkan Elderstig</dc:creator>
  <cp:lastModifiedBy>Håkan Elderstig</cp:lastModifiedBy>
  <cp:revision>11</cp:revision>
  <dcterms:created xsi:type="dcterms:W3CDTF">2014-05-20T05:14:43Z</dcterms:created>
  <dcterms:modified xsi:type="dcterms:W3CDTF">2014-05-20T13:34:37Z</dcterms:modified>
</cp:coreProperties>
</file>