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3" r:id="rId4"/>
    <p:sldId id="258" r:id="rId5"/>
    <p:sldId id="289" r:id="rId6"/>
    <p:sldId id="259" r:id="rId7"/>
    <p:sldId id="291" r:id="rId8"/>
    <p:sldId id="294" r:id="rId9"/>
    <p:sldId id="260" r:id="rId10"/>
    <p:sldId id="295" r:id="rId11"/>
    <p:sldId id="261" r:id="rId12"/>
    <p:sldId id="296" r:id="rId13"/>
    <p:sldId id="297" r:id="rId14"/>
    <p:sldId id="262" r:id="rId15"/>
    <p:sldId id="263" r:id="rId16"/>
    <p:sldId id="293" r:id="rId17"/>
    <p:sldId id="298" r:id="rId18"/>
    <p:sldId id="264" r:id="rId19"/>
    <p:sldId id="282" r:id="rId20"/>
    <p:sldId id="283" r:id="rId21"/>
    <p:sldId id="265" r:id="rId22"/>
    <p:sldId id="284" r:id="rId23"/>
    <p:sldId id="267" r:id="rId24"/>
    <p:sldId id="268" r:id="rId25"/>
    <p:sldId id="292" r:id="rId26"/>
    <p:sldId id="270" r:id="rId27"/>
    <p:sldId id="290" r:id="rId28"/>
    <p:sldId id="269" r:id="rId29"/>
    <p:sldId id="287" r:id="rId30"/>
    <p:sldId id="271" r:id="rId31"/>
    <p:sldId id="266" r:id="rId32"/>
    <p:sldId id="288" r:id="rId33"/>
    <p:sldId id="272" r:id="rId34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2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3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901E-00CE-6245-ACEB-6EC746680A55}" type="datetimeFigureOut">
              <a:rPr lang="sv-SE" smtClean="0"/>
              <a:t>2013-03-28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BD73-1385-444C-B6CE-4D3214B21BD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493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901E-00CE-6245-ACEB-6EC746680A55}" type="datetimeFigureOut">
              <a:rPr lang="sv-SE" smtClean="0"/>
              <a:t>2013-03-28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BD73-1385-444C-B6CE-4D3214B21BD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0600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901E-00CE-6245-ACEB-6EC746680A55}" type="datetimeFigureOut">
              <a:rPr lang="sv-SE" smtClean="0"/>
              <a:t>2013-03-28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BD73-1385-444C-B6CE-4D3214B21BD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142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901E-00CE-6245-ACEB-6EC746680A55}" type="datetimeFigureOut">
              <a:rPr lang="sv-SE" smtClean="0"/>
              <a:t>2013-03-28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BD73-1385-444C-B6CE-4D3214B21BD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952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901E-00CE-6245-ACEB-6EC746680A55}" type="datetimeFigureOut">
              <a:rPr lang="sv-SE" smtClean="0"/>
              <a:t>2013-03-28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BD73-1385-444C-B6CE-4D3214B21BD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3159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901E-00CE-6245-ACEB-6EC746680A55}" type="datetimeFigureOut">
              <a:rPr lang="sv-SE" smtClean="0"/>
              <a:t>2013-03-28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BD73-1385-444C-B6CE-4D3214B21BD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379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901E-00CE-6245-ACEB-6EC746680A55}" type="datetimeFigureOut">
              <a:rPr lang="sv-SE" smtClean="0"/>
              <a:t>2013-03-28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BD73-1385-444C-B6CE-4D3214B21BD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4612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901E-00CE-6245-ACEB-6EC746680A55}" type="datetimeFigureOut">
              <a:rPr lang="sv-SE" smtClean="0"/>
              <a:t>2013-03-28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BD73-1385-444C-B6CE-4D3214B21BD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750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901E-00CE-6245-ACEB-6EC746680A55}" type="datetimeFigureOut">
              <a:rPr lang="sv-SE" smtClean="0"/>
              <a:t>2013-03-28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BD73-1385-444C-B6CE-4D3214B21BD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360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901E-00CE-6245-ACEB-6EC746680A55}" type="datetimeFigureOut">
              <a:rPr lang="sv-SE" smtClean="0"/>
              <a:t>2013-03-28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BD73-1385-444C-B6CE-4D3214B21BD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591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901E-00CE-6245-ACEB-6EC746680A55}" type="datetimeFigureOut">
              <a:rPr lang="sv-SE" smtClean="0"/>
              <a:t>2013-03-28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BD73-1385-444C-B6CE-4D3214B21BD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103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2901E-00CE-6245-ACEB-6EC746680A55}" type="datetimeFigureOut">
              <a:rPr lang="sv-SE" smtClean="0"/>
              <a:t>2013-03-28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CBD73-1385-444C-B6CE-4D3214B21BD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636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Ma2: Geometriprov TE12A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3551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hrister\Desktop\Ny mapp\2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500676"/>
            <a:ext cx="9221211" cy="3584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155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2c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17700"/>
            <a:ext cx="9144000" cy="300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30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hrister\Desktop\Ny mapp\2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988838"/>
            <a:ext cx="9144000" cy="2801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173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hrister\Desktop\Ny mapp\2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484784"/>
            <a:ext cx="9144000" cy="3696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65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2d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19653"/>
            <a:ext cx="9144000" cy="418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39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3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43108"/>
            <a:ext cx="9144000" cy="451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21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hrister\Desktop\Ny mapp\3_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268757"/>
            <a:ext cx="9194145" cy="40314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ktangel 2"/>
          <p:cNvSpPr/>
          <p:nvPr/>
        </p:nvSpPr>
        <p:spPr>
          <a:xfrm>
            <a:off x="21140" y="5733260"/>
            <a:ext cx="9107908" cy="70788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4000" b="1" i="0" u="none" strike="noStrike" kern="1200" cap="none" spc="0" baseline="0">
                <a:solidFill>
                  <a:srgbClr val="9BBB59"/>
                </a:solidFill>
                <a:effectLst>
                  <a:outerShdw dist="50803" dir="7500142">
                    <a:srgbClr val="000000"/>
                  </a:outerShdw>
                </a:effectLst>
                <a:uFillTx/>
                <a:latin typeface="Calibri"/>
              </a:rPr>
              <a:t>Nästan klart</a:t>
            </a:r>
          </a:p>
        </p:txBody>
      </p:sp>
    </p:spTree>
    <p:extLst>
      <p:ext uri="{BB962C8B-B14F-4D97-AF65-F5344CB8AC3E}">
        <p14:creationId xmlns:p14="http://schemas.microsoft.com/office/powerpoint/2010/main" val="168827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hrister\Desktop\Ny mapp\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508" y="1556793"/>
            <a:ext cx="9144000" cy="3723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073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4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37956"/>
            <a:ext cx="9144000" cy="532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22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hrister\Desktop\Ny mapp\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513606"/>
            <a:ext cx="9144000" cy="4098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09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1a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5790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hrister\Desktop\Ny mapp\4_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80529" y="0"/>
            <a:ext cx="95286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ktangel 2"/>
          <p:cNvSpPr/>
          <p:nvPr/>
        </p:nvSpPr>
        <p:spPr>
          <a:xfrm>
            <a:off x="3635892" y="1433898"/>
            <a:ext cx="4320475" cy="70788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4000" b="1" i="0" u="none" strike="noStrike" kern="1200" cap="none" spc="0" baseline="0">
                <a:solidFill>
                  <a:srgbClr val="9BBB59"/>
                </a:solidFill>
                <a:effectLst>
                  <a:outerShdw dist="50803" dir="7500142">
                    <a:srgbClr val="000000"/>
                  </a:outerShdw>
                </a:effectLst>
                <a:uFillTx/>
                <a:latin typeface="Calibri"/>
              </a:rPr>
              <a:t>Ekvation rätt</a:t>
            </a:r>
          </a:p>
        </p:txBody>
      </p:sp>
    </p:spTree>
    <p:extLst>
      <p:ext uri="{BB962C8B-B14F-4D97-AF65-F5344CB8AC3E}">
        <p14:creationId xmlns:p14="http://schemas.microsoft.com/office/powerpoint/2010/main" val="194064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5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82629"/>
            <a:ext cx="9144000" cy="449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11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hrister\Desktop\Ny mapp\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865" y="1190576"/>
            <a:ext cx="9145014" cy="48761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005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6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7638"/>
            <a:ext cx="9144000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0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7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657" y="1417638"/>
            <a:ext cx="6788202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55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hrister\Desktop\Ny mapp\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404667"/>
            <a:ext cx="9144000" cy="6072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902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8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33600"/>
            <a:ext cx="9144000" cy="258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77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hrister\Desktop\Ny mapp\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628802"/>
            <a:ext cx="9144000" cy="3839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369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9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37720"/>
            <a:ext cx="9144000" cy="52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38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hrister\Desktop\Ny mapp\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268757"/>
            <a:ext cx="9145572" cy="46085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903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Picture 2" descr="C:\Users\Christer\Desktop\Ny mapp\1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983" y="692694"/>
            <a:ext cx="9148983" cy="5610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771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9 version 2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7638"/>
            <a:ext cx="9144000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653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71209" cy="1143000"/>
          </a:xfrm>
        </p:spPr>
        <p:txBody>
          <a:bodyPr/>
          <a:lstStyle/>
          <a:p>
            <a:pPr algn="l"/>
            <a:r>
              <a:rPr lang="sv-SE" dirty="0" smtClean="0"/>
              <a:t>10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4485" y="0"/>
            <a:ext cx="78195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986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hrister\Desktop\Ny mapp\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0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10 version 2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40229"/>
            <a:ext cx="9144000" cy="51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28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1b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965" y="1417638"/>
            <a:ext cx="8574667" cy="544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71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hrister\Desktop\Ny mapp\1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8220" y="1412775"/>
            <a:ext cx="9152220" cy="3592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553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2a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2900"/>
            <a:ext cx="9144000" cy="362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87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hrister\Desktop\Ny mapp\2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196748"/>
            <a:ext cx="9144000" cy="4295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49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hrister\Desktop\Ny mapp\2a_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7338" y="1412775"/>
            <a:ext cx="9191338" cy="4084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ktangel 2"/>
          <p:cNvSpPr/>
          <p:nvPr/>
        </p:nvSpPr>
        <p:spPr>
          <a:xfrm>
            <a:off x="-5623" y="4784250"/>
            <a:ext cx="9107908" cy="70788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4000" b="1" i="0" u="none" strike="noStrike" kern="1200" cap="none" spc="0" baseline="0">
                <a:solidFill>
                  <a:srgbClr val="9BBB59"/>
                </a:solidFill>
                <a:effectLst>
                  <a:outerShdw dist="50803" dir="7500142">
                    <a:srgbClr val="000000"/>
                  </a:outerShdw>
                </a:effectLst>
                <a:uFillTx/>
                <a:latin typeface="Calibri"/>
              </a:rPr>
              <a:t>Rätt tanke/metod – en punkt fel</a:t>
            </a:r>
          </a:p>
        </p:txBody>
      </p:sp>
    </p:spTree>
    <p:extLst>
      <p:ext uri="{BB962C8B-B14F-4D97-AF65-F5344CB8AC3E}">
        <p14:creationId xmlns:p14="http://schemas.microsoft.com/office/powerpoint/2010/main" val="22977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2b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09800"/>
            <a:ext cx="9144000" cy="241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43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36</Words>
  <Application>Microsoft Macintosh PowerPoint</Application>
  <PresentationFormat>Bildspel på skärmen (4:3)</PresentationFormat>
  <Paragraphs>20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33</vt:i4>
      </vt:variant>
    </vt:vector>
  </HeadingPairs>
  <TitlesOfParts>
    <vt:vector size="34" baseType="lpstr">
      <vt:lpstr>Office-tema</vt:lpstr>
      <vt:lpstr>Ma2: Geometriprov TE12A</vt:lpstr>
      <vt:lpstr>1a</vt:lpstr>
      <vt:lpstr>PowerPoint-presentation</vt:lpstr>
      <vt:lpstr>1b</vt:lpstr>
      <vt:lpstr>PowerPoint-presentation</vt:lpstr>
      <vt:lpstr>2a</vt:lpstr>
      <vt:lpstr>PowerPoint-presentation</vt:lpstr>
      <vt:lpstr>PowerPoint-presentation</vt:lpstr>
      <vt:lpstr>2b</vt:lpstr>
      <vt:lpstr>PowerPoint-presentation</vt:lpstr>
      <vt:lpstr>2c</vt:lpstr>
      <vt:lpstr>PowerPoint-presentation</vt:lpstr>
      <vt:lpstr>PowerPoint-presentation</vt:lpstr>
      <vt:lpstr>2d</vt:lpstr>
      <vt:lpstr>3</vt:lpstr>
      <vt:lpstr>PowerPoint-presentation</vt:lpstr>
      <vt:lpstr>PowerPoint-presentation</vt:lpstr>
      <vt:lpstr>4</vt:lpstr>
      <vt:lpstr>PowerPoint-presentation</vt:lpstr>
      <vt:lpstr>PowerPoint-presentation</vt:lpstr>
      <vt:lpstr>5</vt:lpstr>
      <vt:lpstr>PowerPoint-presentation</vt:lpstr>
      <vt:lpstr>6</vt:lpstr>
      <vt:lpstr>7</vt:lpstr>
      <vt:lpstr>PowerPoint-presentation</vt:lpstr>
      <vt:lpstr>8</vt:lpstr>
      <vt:lpstr>PowerPoint-presentation</vt:lpstr>
      <vt:lpstr>9</vt:lpstr>
      <vt:lpstr>PowerPoint-presentation</vt:lpstr>
      <vt:lpstr>9 version 2</vt:lpstr>
      <vt:lpstr>10</vt:lpstr>
      <vt:lpstr>PowerPoint-presentation</vt:lpstr>
      <vt:lpstr>10 version 2</vt:lpstr>
    </vt:vector>
  </TitlesOfParts>
  <Company>TIS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Ma2: Geometriprov TE12A</dc:title>
  <dc:creator>Håkan Elderstig</dc:creator>
  <cp:lastModifiedBy>Håkan Elderstig</cp:lastModifiedBy>
  <cp:revision>8</cp:revision>
  <dcterms:created xsi:type="dcterms:W3CDTF">2013-03-24T18:18:45Z</dcterms:created>
  <dcterms:modified xsi:type="dcterms:W3CDTF">2013-03-28T19:30:52Z</dcterms:modified>
</cp:coreProperties>
</file>