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4E8A5F-E9D8-45F5-98D4-B8BD1E74AF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B58DE8-7D69-497F-AE53-2834AC168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F69D791-B47F-4B3D-8104-5483488BE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49DD-CC8C-451B-8CB1-1B9B158F91B2}" type="datetimeFigureOut">
              <a:rPr lang="sv-SE" smtClean="0"/>
              <a:t>2021-04-23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A07679A-AB26-460A-80AE-08F426DB4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5DAAB9C-440E-46B0-95F1-941023DAA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C93D-70CB-4129-A4E1-D591337D72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9428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2D381C-B5D1-455A-8EFF-A286BCAFB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F78F5B0-3783-4170-A3C5-AC69A1BB66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2AE1CE0-229E-4F98-A1DE-456930F51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49DD-CC8C-451B-8CB1-1B9B158F91B2}" type="datetimeFigureOut">
              <a:rPr lang="sv-SE" smtClean="0"/>
              <a:t>2021-04-23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49897A9-6265-4ACF-91B4-59F754AB9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EB13DD9-B8B6-41DF-90EF-CA62FF7F9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C93D-70CB-4129-A4E1-D591337D72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341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0E604A8-7F88-4C06-84BD-5293E7D53C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7B013C6-C61B-4ADB-9CA5-6A26C279E3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4449EF-FC03-47CA-A8B4-8DA901306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49DD-CC8C-451B-8CB1-1B9B158F91B2}" type="datetimeFigureOut">
              <a:rPr lang="sv-SE" smtClean="0"/>
              <a:t>2021-04-23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E8E768C-D5C4-4F75-85E5-603DEED6B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033FE5-427A-4B0C-AB8E-B99AEDBEE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C93D-70CB-4129-A4E1-D591337D72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05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C8EC0D-84FB-44BA-973F-7111555E7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DF2931-F2D4-43C8-90C3-F1619C4D0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C41457A-3AF3-425D-9DA5-209E7E7AC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49DD-CC8C-451B-8CB1-1B9B158F91B2}" type="datetimeFigureOut">
              <a:rPr lang="sv-SE" smtClean="0"/>
              <a:t>2021-04-23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AFEA51B-2D8B-4811-993A-5F89C3CB9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A11A17B-D4DA-4C68-BB37-4273FC05E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C93D-70CB-4129-A4E1-D591337D72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841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1D7DC8-1FE4-4801-8D22-3432A672A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9F3C990-5CE5-485B-B428-BE1652CF6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C8EDB08-8482-41D7-BBA4-1625DE427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49DD-CC8C-451B-8CB1-1B9B158F91B2}" type="datetimeFigureOut">
              <a:rPr lang="sv-SE" smtClean="0"/>
              <a:t>2021-04-23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EA51AD-23C4-4961-8738-CACE381D8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9810BC-E4F2-4385-BD76-DF73DAC17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C93D-70CB-4129-A4E1-D591337D72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0330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B5A2E5-15AF-4450-85C7-B031CC81F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DD8BEB-4F88-4BBA-8832-47AB0A8B5B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AC8269C-739D-4C8C-B0B5-C00D6E522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1393E68-1959-49BD-A129-F1E5E77FD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49DD-CC8C-451B-8CB1-1B9B158F91B2}" type="datetimeFigureOut">
              <a:rPr lang="sv-SE" smtClean="0"/>
              <a:t>2021-04-23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EC296E4-64B9-4801-9F9A-627A7348D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2D23E26-27C5-4B2F-B933-20F6A819A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C93D-70CB-4129-A4E1-D591337D72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6221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C7633A-680F-4741-ACAB-0517E3656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56DF4F8-4FD2-448F-8CE1-228D99B7C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CBB3128-62D9-408C-852C-5BBB8758B1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E00FB98-A96D-43E2-8B55-CB7C9E8F5F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5D8543D-5FD6-4EE5-91B8-D507212E95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4455239-8E37-46DF-819B-23757A2C1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49DD-CC8C-451B-8CB1-1B9B158F91B2}" type="datetimeFigureOut">
              <a:rPr lang="sv-SE" smtClean="0"/>
              <a:t>2021-04-23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3B4A5D8-0F0C-4BA9-8C7B-4A91E5790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6FF0353-CFAE-4997-B56C-056629D09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C93D-70CB-4129-A4E1-D591337D72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7548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FD6537-7DD8-4F42-B230-2BE8493B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8A9D70F-3BFB-40EF-854C-9C08ACC7C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49DD-CC8C-451B-8CB1-1B9B158F91B2}" type="datetimeFigureOut">
              <a:rPr lang="sv-SE" smtClean="0"/>
              <a:t>2021-04-23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80AF114-F73A-4B31-927D-F634738A5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D690843-F282-473B-A8C4-1CC664852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C93D-70CB-4129-A4E1-D591337D72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798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43BB2B7-453E-4CAD-ACF4-08FCEB703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49DD-CC8C-451B-8CB1-1B9B158F91B2}" type="datetimeFigureOut">
              <a:rPr lang="sv-SE" smtClean="0"/>
              <a:t>2021-04-23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3B2EE0E-0AB3-4A5E-95B8-713AE0FC0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01941E7-1A3D-45DD-B245-AFA2744D2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C93D-70CB-4129-A4E1-D591337D72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2338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E136E3-1FC7-4921-BF0A-DF12E4C67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C407FD8-04DA-499B-84B0-64DA42283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39A60A3-8DF6-4DE3-A09B-75416A4E7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4FA5962-A836-43DB-A77E-8582F93E4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49DD-CC8C-451B-8CB1-1B9B158F91B2}" type="datetimeFigureOut">
              <a:rPr lang="sv-SE" smtClean="0"/>
              <a:t>2021-04-23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4E5C592-07F1-49AB-A360-541F522A7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DFED8DA-5B39-478E-A9B8-CFD19C107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C93D-70CB-4129-A4E1-D591337D72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2710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13BF2C-0F9C-4F2E-A6A7-60A4055FC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B7FB2EA-ACE9-472A-BE76-685705343E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8B0B910-97A1-4121-B5EE-A2F4AF39C4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A4D7FCE-67F8-4789-A735-75029DA06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49DD-CC8C-451B-8CB1-1B9B158F91B2}" type="datetimeFigureOut">
              <a:rPr lang="sv-SE" smtClean="0"/>
              <a:t>2021-04-23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5C7A622-DD7A-4AB0-9B2D-64DE11216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A8AF212-C1BA-4D0E-A195-EC6153B35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C93D-70CB-4129-A4E1-D591337D72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575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DD1EF40-13F9-4394-9BAD-130400A79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2B84F05-7014-45FB-8ECB-CE5677CC2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EA48471-F953-4449-A8F8-ED3973D862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F49DD-CC8C-451B-8CB1-1B9B158F91B2}" type="datetimeFigureOut">
              <a:rPr lang="sv-SE" smtClean="0"/>
              <a:t>2021-04-23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23A4C9A-4AE9-48FE-8685-2FD7D353D9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9E50E40-C8BE-4CE7-B21C-0089929E96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3C93D-70CB-4129-A4E1-D591337D72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4745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skola.se/index.php/Verkningsgrad_f%C3%B6r_DC-motor_-_generato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DE4799-D98E-4066-AB2B-7BA0A768A5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Motor – generator</a:t>
            </a:r>
            <a:br>
              <a:rPr lang="sv-SE" dirty="0"/>
            </a:br>
            <a:r>
              <a:rPr lang="sv-SE" dirty="0"/>
              <a:t>verkningsgrad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A6CB70C-C03B-4B24-8845-51435350B0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8490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1F1C44-BE4E-4FFE-A051-EC5F02321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Varför denna laboration?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B9B727-3899-4782-9047-8F5BFCCB1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Det är mycket teori i denna modul, något ska vi väl göra praktiskt också.</a:t>
            </a:r>
          </a:p>
          <a:p>
            <a:r>
              <a:rPr lang="sv-SE" dirty="0"/>
              <a:t>Vi behöver repetera grunderna i elektrisk mätning.</a:t>
            </a:r>
          </a:p>
          <a:p>
            <a:r>
              <a:rPr lang="sv-SE" dirty="0"/>
              <a:t>Det är en öppen laboration så vi övar oss i att planera experiment.</a:t>
            </a:r>
          </a:p>
          <a:p>
            <a:r>
              <a:rPr lang="sv-SE" dirty="0"/>
              <a:t>Elektriska motorer är extremt viktiga i klimatomställningen. Motorstyrning och val av rätt motor kan ge stora energibesparingar när de införs i alla situationer i industrin.</a:t>
            </a:r>
          </a:p>
          <a:p>
            <a:r>
              <a:rPr lang="sv-SE" dirty="0"/>
              <a:t>Rätt utförd ger denna laboration ett mått på verkningsgraden för vår enkla DC-motor (i experimentet kombinerar vi två verkningsgrader).</a:t>
            </a:r>
          </a:p>
        </p:txBody>
      </p:sp>
    </p:spTree>
    <p:extLst>
      <p:ext uri="{BB962C8B-B14F-4D97-AF65-F5344CB8AC3E}">
        <p14:creationId xmlns:p14="http://schemas.microsoft.com/office/powerpoint/2010/main" val="3232530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2F5528-910F-42E0-849E-E41245FB1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Den öppna laborationen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20BA0538-5265-41C6-8D9C-B33A1441BD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5570" y="0"/>
            <a:ext cx="54364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201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A56181-6CC1-4B8E-8F07-01705B591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Repetition – mätning ström, spänning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41F7CB-AF56-446A-889B-014463EB1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361" y="1639094"/>
            <a:ext cx="3815080" cy="561975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Kan du multimetern?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A4AA12F-07E4-4728-AE31-742541197B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5812" y="2201069"/>
            <a:ext cx="6048375" cy="360045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51FBD4FB-FDCF-4F84-A250-0986500BB3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982244"/>
            <a:ext cx="4714875" cy="1819275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88847D13-831B-4853-A383-D1E9FC0701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515146" y="1882816"/>
            <a:ext cx="1536541" cy="254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057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A56181-6CC1-4B8E-8F07-01705B591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Repetition – mätning över en last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3B33D997-A127-4ED7-99AB-7711CC51F3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4486275" cy="392430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C0670832-461B-4F45-BD20-DC0F7D52D0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5925" y="2043112"/>
            <a:ext cx="6696075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427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A56181-6CC1-4B8E-8F07-01705B591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Livlina – en fullständig </a:t>
            </a:r>
            <a:r>
              <a:rPr lang="sv-SE" dirty="0" err="1"/>
              <a:t>lab</a:t>
            </a:r>
            <a:r>
              <a:rPr lang="sv-SE" dirty="0"/>
              <a:t>-instruktion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41F7CB-AF56-446A-889B-014463EB1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hlinkClick r:id="rId2"/>
              </a:rPr>
              <a:t>En fylla-i-instruktion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83947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121</Words>
  <Application>Microsoft Office PowerPoint</Application>
  <PresentationFormat>Bredbild</PresentationFormat>
  <Paragraphs>13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Motor – generator verkningsgrad</vt:lpstr>
      <vt:lpstr>Varför denna laboration?</vt:lpstr>
      <vt:lpstr>Den öppna laborationen</vt:lpstr>
      <vt:lpstr>Repetition – mätning ström, spänning</vt:lpstr>
      <vt:lpstr>Repetition – mätning över en last</vt:lpstr>
      <vt:lpstr>Livlina – en fullständig lab-instruktion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Håkan Elderstig</dc:creator>
  <cp:lastModifiedBy>Håkan Elderstig</cp:lastModifiedBy>
  <cp:revision>4</cp:revision>
  <dcterms:created xsi:type="dcterms:W3CDTF">2021-04-23T21:22:41Z</dcterms:created>
  <dcterms:modified xsi:type="dcterms:W3CDTF">2021-04-23T21:43:48Z</dcterms:modified>
</cp:coreProperties>
</file>