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856" y="-12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v-SE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C5AFE6C6-5905-AF46-8147-E2ABE69065B7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25335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58B494B9-6889-434E-9344-EFA348D95682}" type="slidenum">
              <a:rPr lang="sv-SE"/>
              <a:pPr>
                <a:defRPr/>
              </a:pPr>
              <a:t>1</a:t>
            </a:fld>
            <a:endParaRPr lang="sv-SE"/>
          </a:p>
        </p:txBody>
      </p:sp>
      <p:sp>
        <p:nvSpPr>
          <p:cNvPr id="921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21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sv-S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7969D55-AC12-EA45-97E4-E1682D629531}" type="slidenum">
              <a:rPr lang="sv-SE"/>
              <a:pPr>
                <a:defRPr/>
              </a:pPr>
              <a:t>2</a:t>
            </a:fld>
            <a:endParaRPr lang="sv-SE"/>
          </a:p>
        </p:txBody>
      </p:sp>
      <p:sp>
        <p:nvSpPr>
          <p:cNvPr id="1024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24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sv-S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D492E825-90FF-CF49-BB2A-BC0E4D869A8C}" type="slidenum">
              <a:rPr lang="sv-SE"/>
              <a:pPr>
                <a:defRPr/>
              </a:pPr>
              <a:t>3</a:t>
            </a:fld>
            <a:endParaRPr lang="sv-SE"/>
          </a:p>
        </p:txBody>
      </p:sp>
      <p:sp>
        <p:nvSpPr>
          <p:cNvPr id="1126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126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sv-S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80AC5E5D-1704-664B-9FDF-BE375DA476C8}" type="slidenum">
              <a:rPr lang="sv-SE"/>
              <a:pPr>
                <a:defRPr/>
              </a:pPr>
              <a:t>4</a:t>
            </a:fld>
            <a:endParaRPr lang="sv-SE"/>
          </a:p>
        </p:txBody>
      </p:sp>
      <p:sp>
        <p:nvSpPr>
          <p:cNvPr id="1228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229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sv-S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E264EA4C-04ED-924C-872D-CF3A2C67B686}" type="slidenum">
              <a:rPr lang="sv-SE"/>
              <a:pPr>
                <a:defRPr/>
              </a:pPr>
              <a:t>5</a:t>
            </a:fld>
            <a:endParaRPr lang="sv-SE"/>
          </a:p>
        </p:txBody>
      </p:sp>
      <p:sp>
        <p:nvSpPr>
          <p:cNvPr id="1331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331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sv-S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31F511A6-B438-6B4D-A1C0-819444724627}" type="slidenum">
              <a:rPr lang="sv-SE"/>
              <a:pPr>
                <a:defRPr/>
              </a:pPr>
              <a:t>6</a:t>
            </a:fld>
            <a:endParaRPr lang="sv-SE"/>
          </a:p>
        </p:txBody>
      </p:sp>
      <p:sp>
        <p:nvSpPr>
          <p:cNvPr id="1433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433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sv-SE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0EDEB-6727-A945-A238-E1494C333B74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8179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68C8F-A231-6743-97AE-094781182C05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4255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58499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58499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D63FE-0DCC-E94F-8E1E-8D956D5FD61A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7154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7E7D7-A32C-5342-ABED-DB25F8FFF065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1888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61568-EF95-114A-9D17-2A22CC5B8936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269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F0F4B-E973-E14A-85D1-30AE22AEC223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8181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7687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013325" y="1768475"/>
            <a:ext cx="4357688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0A5D0-6E02-9549-8209-70CADF76D917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5831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1F062-FDF6-5649-8E64-D1F021F25357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4721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8D694-19D0-5A4D-854B-47624D00D298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48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F7299-A88C-FE41-917D-BB0AC59F7F44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4677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FF7E6-30B6-3C42-AF37-F6D8C249F899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9761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E5F0D-9652-7740-BF13-161A4C6919CF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0937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8867775" cy="43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Segoe UI" charset="0"/>
              </a:defRPr>
            </a:lvl1pPr>
          </a:lstStyle>
          <a:p>
            <a:pPr>
              <a:defRPr/>
            </a:pPr>
            <a:fld id="{7A191FED-432D-924A-B645-331213AB399D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body"/>
          </p:nvPr>
        </p:nvSpPr>
        <p:spPr>
          <a:xfrm>
            <a:off x="503238" y="1768475"/>
            <a:ext cx="8869362" cy="4384675"/>
          </a:xfrm>
        </p:spPr>
        <p:txBody>
          <a:bodyPr anchor="t"/>
          <a:lstStyle/>
          <a:p>
            <a:pPr marL="431800" indent="-323850" algn="l" eaLnBrk="1">
              <a:lnSpc>
                <a:spcPct val="102000"/>
              </a:lnSpc>
              <a:spcAft>
                <a:spcPts val="1425"/>
              </a:spcAft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/>
            </a:pPr>
            <a:r>
              <a:rPr lang="sv-SE" sz="2600" smtClean="0">
                <a:latin typeface="Calibri" charset="0"/>
              </a:rPr>
              <a:t>Ämnesplan Fysik 1: </a:t>
            </a:r>
          </a:p>
          <a:p>
            <a:pPr marL="431800" indent="-323850" algn="l" eaLnBrk="1">
              <a:lnSpc>
                <a:spcPct val="102000"/>
              </a:lnSpc>
              <a:spcAft>
                <a:spcPts val="1425"/>
              </a:spcAft>
              <a:buSzPct val="45000"/>
              <a:buFont typeface="StarSymbol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/>
            </a:pPr>
            <a:r>
              <a:rPr lang="sv-SE" sz="2600" smtClean="0">
                <a:latin typeface="Calibri" charset="0"/>
              </a:rPr>
              <a:t>CI: ”Ställningstaganden i samhällsfrågor utifrån fysikaliska förklaringsmodeller, till exempel frågor om hållbar utveckling.”</a:t>
            </a:r>
          </a:p>
          <a:p>
            <a:pPr marL="431800" indent="-323850" algn="l" eaLnBrk="1">
              <a:lnSpc>
                <a:spcPct val="102000"/>
              </a:lnSpc>
              <a:spcAft>
                <a:spcPts val="1425"/>
              </a:spcAft>
              <a:buSzPct val="45000"/>
              <a:buFont typeface="StarSymbol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/>
            </a:pPr>
            <a:r>
              <a:rPr lang="sv-SE" sz="2600" smtClean="0">
                <a:latin typeface="Calibri" charset="0"/>
              </a:rPr>
              <a:t>Kunskapskrav: ”Eleven diskuterar utförligt frågor som rör fysikens betydelse för individ och samhälle. I diskussionerna för eleven fram välgrundade argument och redogör utförligt för konsekvenser av något tänkbart ställningstagande.”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503238" y="301625"/>
            <a:ext cx="9070975" cy="1262063"/>
          </a:xfrm>
        </p:spPr>
        <p:txBody>
          <a:bodyPr tIns="0" anchor="ctr"/>
          <a:lstStyle/>
          <a:p>
            <a:pPr marL="0" indent="0" algn="ctr" eaLnBrk="1">
              <a:lnSpc>
                <a:spcPct val="102000"/>
              </a:lnSpc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sv-SE" sz="4400" smtClean="0">
                <a:latin typeface="Calibri" charset="0"/>
              </a:rPr>
              <a:t>Grupparbete – Väder och klimat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515938"/>
            <a:ext cx="6675437" cy="639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624638" y="733425"/>
            <a:ext cx="1008062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defRPr/>
            </a:pPr>
            <a:r>
              <a:rPr lang="sv-SE" smtClean="0">
                <a:solidFill>
                  <a:srgbClr val="FFFFFF"/>
                </a:solidFill>
              </a:rPr>
              <a:t>14°C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/>
          <a:lstStyle/>
          <a:p>
            <a:pPr eaLnBrk="1">
              <a:lnSpc>
                <a:spcPct val="102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sv-SE" smtClean="0">
                <a:latin typeface="Calibri" charset="0"/>
              </a:rPr>
              <a:t>Trender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8869362" cy="4384675"/>
          </a:xfrm>
        </p:spPr>
        <p:txBody>
          <a:bodyPr tIns="0"/>
          <a:lstStyle/>
          <a:p>
            <a:pPr marL="431800" indent="-323850" eaLnBrk="1">
              <a:lnSpc>
                <a:spcPct val="102000"/>
              </a:lnSpc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/>
            </a:pPr>
            <a:r>
              <a:rPr lang="sv-SE" sz="2200" smtClean="0">
                <a:latin typeface="Calibri" charset="0"/>
              </a:rPr>
              <a:t>Från Nasa: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1857375"/>
            <a:ext cx="5524500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/>
          <a:lstStyle/>
          <a:p>
            <a:pPr eaLnBrk="1">
              <a:lnSpc>
                <a:spcPct val="102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sv-SE" smtClean="0">
                <a:latin typeface="Calibri" charset="0"/>
              </a:rPr>
              <a:t>Växthuseffekten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2087563"/>
            <a:ext cx="62865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655763" y="5661025"/>
            <a:ext cx="58785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lnSpc>
                <a:spcPct val="102000"/>
              </a:lnSpc>
              <a:defRPr/>
            </a:pPr>
            <a:r>
              <a:rPr lang="sv-SE" smtClean="0">
                <a:latin typeface="Calibri" charset="0"/>
              </a:rPr>
              <a:t>Växthusgaser gör att värme som skulle ha studsat ut i rymden</a:t>
            </a:r>
          </a:p>
          <a:p>
            <a:pPr>
              <a:lnSpc>
                <a:spcPct val="102000"/>
              </a:lnSpc>
              <a:defRPr/>
            </a:pPr>
            <a:r>
              <a:rPr lang="sv-SE" smtClean="0">
                <a:latin typeface="Calibri" charset="0"/>
              </a:rPr>
              <a:t>återstrålar tillbaka till jorden.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/>
          <a:lstStyle/>
          <a:p>
            <a:pPr eaLnBrk="1">
              <a:lnSpc>
                <a:spcPct val="102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sv-SE" smtClean="0">
                <a:latin typeface="Calibri" charset="0"/>
              </a:rPr>
              <a:t>Förutsägelser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8869362" cy="4384675"/>
          </a:xfrm>
        </p:spPr>
        <p:txBody>
          <a:bodyPr tIns="0"/>
          <a:lstStyle/>
          <a:p>
            <a:pPr marL="431800" indent="-323850" eaLnBrk="1">
              <a:lnSpc>
                <a:spcPct val="102000"/>
              </a:lnSpc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/>
            </a:pPr>
            <a:r>
              <a:rPr lang="sv-SE" smtClean="0">
                <a:latin typeface="Calibri" charset="0"/>
              </a:rPr>
              <a:t>Vilka utsläpp och växthusgaser har vi?</a:t>
            </a:r>
          </a:p>
          <a:p>
            <a:pPr marL="431800" indent="-323850" eaLnBrk="1">
              <a:lnSpc>
                <a:spcPct val="102000"/>
              </a:lnSpc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/>
            </a:pPr>
            <a:r>
              <a:rPr lang="sv-SE" smtClean="0">
                <a:latin typeface="Calibri" charset="0"/>
              </a:rPr>
              <a:t>Koldioxid, metan, vattenånga m.fl</a:t>
            </a:r>
          </a:p>
          <a:p>
            <a:pPr marL="431800" indent="-323850" eaLnBrk="1">
              <a:lnSpc>
                <a:spcPct val="102000"/>
              </a:lnSpc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/>
            </a:pPr>
            <a:r>
              <a:rPr lang="sv-SE" smtClean="0">
                <a:latin typeface="Calibri" charset="0"/>
              </a:rPr>
              <a:t>Nasa: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952" y="3635822"/>
            <a:ext cx="8433358" cy="3923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/>
          <a:lstStyle/>
          <a:p>
            <a:pPr eaLnBrk="1">
              <a:lnSpc>
                <a:spcPct val="102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sv-SE" smtClean="0">
                <a:latin typeface="Calibri" charset="0"/>
              </a:rPr>
              <a:t>Välj rätt källor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8869362" cy="4384675"/>
          </a:xfrm>
        </p:spPr>
        <p:txBody>
          <a:bodyPr tIns="0"/>
          <a:lstStyle/>
          <a:p>
            <a:pPr marL="431800" indent="-323850" eaLnBrk="1">
              <a:lnSpc>
                <a:spcPct val="102000"/>
              </a:lnSpc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/>
            </a:pPr>
            <a:r>
              <a:rPr lang="sv-SE" sz="2800" smtClean="0">
                <a:latin typeface="Calibri" charset="0"/>
              </a:rPr>
              <a:t>NASA, WHO, IPCC - statsfinansierade</a:t>
            </a:r>
          </a:p>
          <a:p>
            <a:pPr marL="431800" indent="-323850" eaLnBrk="1">
              <a:lnSpc>
                <a:spcPct val="102000"/>
              </a:lnSpc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/>
            </a:pPr>
            <a:r>
              <a:rPr lang="sv-SE" sz="2800" smtClean="0">
                <a:latin typeface="Calibri" charset="0"/>
              </a:rPr>
              <a:t>World Climate Report – av Western Fuels Organisation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-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ema">
      <a:majorFont>
        <a:latin typeface="Arial"/>
        <a:ea typeface="ＭＳ Ｐゴシック"/>
        <a:cs typeface="Microsoft YaHei"/>
      </a:majorFont>
      <a:minorFont>
        <a:latin typeface="Arial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125</Words>
  <Application>Microsoft Macintosh PowerPoint</Application>
  <PresentationFormat>Anpassad</PresentationFormat>
  <Paragraphs>23</Paragraphs>
  <Slides>6</Slides>
  <Notes>6</Notes>
  <HiddenSlides>0</HiddenSlides>
  <MMClips>0</MMClips>
  <ScaleCrop>false</ScaleCrop>
  <HeadingPairs>
    <vt:vector size="6" baseType="variant">
      <vt:variant>
        <vt:lpstr>Använt typsnitt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2" baseType="lpstr">
      <vt:lpstr>Arial</vt:lpstr>
      <vt:lpstr>ＭＳ Ｐゴシック</vt:lpstr>
      <vt:lpstr>Times New Roman</vt:lpstr>
      <vt:lpstr>Calibri</vt:lpstr>
      <vt:lpstr>StarSymbol</vt:lpstr>
      <vt:lpstr>Office-tema</vt:lpstr>
      <vt:lpstr>Grupparbete – Väder och klimat</vt:lpstr>
      <vt:lpstr>PowerPoint-presentation</vt:lpstr>
      <vt:lpstr>Trender</vt:lpstr>
      <vt:lpstr>Växthuseffekten</vt:lpstr>
      <vt:lpstr>Förutsägelser</vt:lpstr>
      <vt:lpstr>Välj rätt källor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Grupparbete – Väder och klimat</dc:title>
  <cp:lastModifiedBy>Håkan Elderstig</cp:lastModifiedBy>
  <cp:revision>8</cp:revision>
  <cp:lastPrinted>1601-01-01T00:00:00Z</cp:lastPrinted>
  <dcterms:created xsi:type="dcterms:W3CDTF">2013-04-15T15:04:05Z</dcterms:created>
  <dcterms:modified xsi:type="dcterms:W3CDTF">2014-01-07T21:54:28Z</dcterms:modified>
</cp:coreProperties>
</file>