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3" r:id="rId4"/>
    <p:sldId id="272" r:id="rId5"/>
    <p:sldId id="274" r:id="rId6"/>
    <p:sldId id="261" r:id="rId7"/>
    <p:sldId id="260" r:id="rId8"/>
    <p:sldId id="264" r:id="rId9"/>
    <p:sldId id="262" r:id="rId10"/>
  </p:sldIdLst>
  <p:sldSz cx="12188825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148345-759D-4AF1-A653-168D54A28A80}" type="datetime1">
              <a:rPr lang="sv-SE" smtClean="0"/>
              <a:t>2022-10-05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D4675D6-C22B-4E89-BDC6-ECC37BC06F86}" type="datetime1">
              <a:rPr lang="sv-SE" smtClean="0"/>
              <a:pPr/>
              <a:t>2022-10-05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451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55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79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088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856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26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v-SE" smtClean="0"/>
              <a:pPr rtl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811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0" name="Rektangulär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1" name="Rektangulär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2" name="Rektangulär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13" name="Rak koppling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ulär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15" name="Rak koppling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1B693B9-6217-4FD1-8A4A-B86B37D1EE85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722DDF-E818-4352-9ED3-6DC043A0A1F5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8" name="Rektangulär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0" name="Rektangulär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11" name="Rak koppling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v-SE" noProof="0" dirty="0"/>
          </a:p>
        </p:txBody>
      </p:sp>
      <p:cxnSp>
        <p:nvCxnSpPr>
          <p:cNvPr id="14" name="Rak koppling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34D7A7-BA3A-4878-A8A6-8A1D093546F2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F09EE-393F-48DE-9AE4-EAC66F6BD14A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ulär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0" name="Rektangulär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4" name="Rektangulär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1" name="Rektangulär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22" name="Rak koppling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ulär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v-SE" noProof="0" dirty="0"/>
          </a:p>
        </p:txBody>
      </p:sp>
      <p:cxnSp>
        <p:nvCxnSpPr>
          <p:cNvPr id="23" name="Ra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ulär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7" name="Rektangulär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8" name="Rektangulär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29" name="Rektangulär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30" name="Rektangulär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31" name="Rak koppling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ulär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33" name="Rak koppling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DA01522-9127-4FB6-B534-9A93B04219D7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FD943A-5AA9-43CD-A382-1D57C332AEFD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1AF4B0-B123-4C19-9902-70BD3F9B61B6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01562E-ECCF-466B-BA01-26DB10F48492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6" name="Rektangulär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cxnSp>
        <p:nvCxnSpPr>
          <p:cNvPr id="7" name="Rak koppling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ulär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7175E6-00E3-4FC4-A1FA-4DF49B6F74BA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v-SE" noProof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cxnSp>
        <p:nvCxnSpPr>
          <p:cNvPr id="10" name="Rak koppling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ulär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E46D91-5EA0-4230-B90B-C67829334FAB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ulär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8" name="Rektangulär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bild 2" descr="En tom platshållare för att lägga till en bild. Klicka på platshållaren och markera bilden du vill lägga till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2D836A2-A211-4101-9FEF-39AEA4E96433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  <p:cxnSp>
        <p:nvCxnSpPr>
          <p:cNvPr id="10" name="Rak koppling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v-SE" noProof="0" dirty="0"/>
          </a:p>
        </p:txBody>
      </p:sp>
      <p:sp>
        <p:nvSpPr>
          <p:cNvPr id="8" name="Rektangulär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9" name="Rektangulär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v-SE" noProof="0" dirty="0"/>
          </a:p>
        </p:txBody>
      </p:sp>
      <p:sp>
        <p:nvSpPr>
          <p:cNvPr id="13" name="Rektangulär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cxnSp>
        <p:nvCxnSpPr>
          <p:cNvPr id="14" name="Rak koppling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v-SE" noProof="0" dirty="0"/>
          </a:p>
        </p:txBody>
      </p:sp>
      <p:cxnSp>
        <p:nvCxnSpPr>
          <p:cNvPr id="16" name="Rak koppling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47E6DC41-7409-4726-9B0C-9FE94B2E1F47}" type="datetime1">
              <a:rPr lang="sv-SE" noProof="0" smtClean="0"/>
              <a:t>2022-10-05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kola.se/index.php/Kort_kurs_i_Late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TeX" TargetMode="External"/><Relationship Id="rId7" Type="http://schemas.openxmlformats.org/officeDocument/2006/relationships/hyperlink" Target="https://wikiskola.se/index.php/Kort_kurs_i_Latex" TargetMode="External"/><Relationship Id="rId2" Type="http://schemas.openxmlformats.org/officeDocument/2006/relationships/hyperlink" Target="https://www.latex-projec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books.org/wiki/LaTeX" TargetMode="External"/><Relationship Id="rId5" Type="http://schemas.openxmlformats.org/officeDocument/2006/relationships/hyperlink" Target="https://www.it.uu.se/education/course/homepage/introdat/ht16/latex/" TargetMode="External"/><Relationship Id="rId4" Type="http://schemas.openxmlformats.org/officeDocument/2006/relationships/hyperlink" Target="https://sv.overleaf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 dirty="0" err="1"/>
              <a:t>LaTeX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 dirty="0"/>
              <a:t>En kort introduktion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4 för text"/>
          <p:cNvSpPr>
            <a:spLocks noGrp="1"/>
          </p:cNvSpPr>
          <p:nvPr>
            <p:ph type="body" idx="1"/>
          </p:nvPr>
        </p:nvSpPr>
        <p:spPr>
          <a:xfrm>
            <a:off x="1598613" y="1268760"/>
            <a:ext cx="9176319" cy="4141439"/>
          </a:xfrm>
        </p:spPr>
        <p:txBody>
          <a:bodyPr rtlCol="0">
            <a:normAutofit/>
          </a:bodyPr>
          <a:lstStyle/>
          <a:p>
            <a:pPr rtl="0"/>
            <a:r>
              <a:rPr lang="sv-S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Tänk dig att du skriver en bok om matematik. Den innehåller matematiska uttryck och en mängd olika symboler. </a:t>
            </a:r>
          </a:p>
          <a:p>
            <a:pPr rtl="0"/>
            <a:endParaRPr lang="sv-SE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rtl="0"/>
            <a:r>
              <a:rPr lang="sv-S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Hur ska du vara säker på att den tryckta boken ser ut som den ska när många personer varit inblandade i des framtagande; redaktörer, designers, korrekturläsare, och tryckare.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011213-F08D-399F-15BF-6619439E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Styrtecken för design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7A0D06-543A-1D1F-C24E-E3A9D6E768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Mediawiki</a:t>
            </a:r>
            <a:endParaRPr lang="sv-SE" dirty="0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2BD1AB0E-998D-090B-26C8-01CC35B1C4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18996" y="4869160"/>
            <a:ext cx="3024336" cy="1728192"/>
          </a:xfr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E30515-5E19-EF65-7F49-62E444261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8308" y="1499616"/>
            <a:ext cx="3137463" cy="938784"/>
          </a:xfrm>
        </p:spPr>
        <p:txBody>
          <a:bodyPr/>
          <a:lstStyle/>
          <a:p>
            <a:r>
              <a:rPr lang="sv-SE" dirty="0"/>
              <a:t>html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D9F540CA-7A17-95FB-A8F0-619B8BBB81D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14292" y="2708920"/>
            <a:ext cx="3456384" cy="1080120"/>
          </a:xfr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40D3D98-5B46-2D92-FA98-4402418246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608" b="4105"/>
          <a:stretch/>
        </p:blipFill>
        <p:spPr>
          <a:xfrm>
            <a:off x="1560340" y="3033096"/>
            <a:ext cx="2949896" cy="1260000"/>
          </a:xfrm>
          <a:prstGeom prst="rect">
            <a:avLst/>
          </a:prstGeom>
        </p:spPr>
      </p:pic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265CD5C0-588D-9AB2-3FE5-574E6DC23DF2}"/>
              </a:ext>
            </a:extLst>
          </p:cNvPr>
          <p:cNvSpPr txBox="1">
            <a:spLocks/>
          </p:cNvSpPr>
          <p:nvPr/>
        </p:nvSpPr>
        <p:spPr>
          <a:xfrm>
            <a:off x="8758708" y="1502816"/>
            <a:ext cx="2448272" cy="9387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err="1"/>
              <a:t>LaTeX</a:t>
            </a:r>
            <a:endParaRPr lang="sv-SE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6C2A01FB-9C9F-D69C-4DA9-198B67225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3488" y="4600873"/>
            <a:ext cx="2533780" cy="958899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77A70DAE-E5FB-F952-34D9-2BA2007E01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4692" y="2708920"/>
            <a:ext cx="2944292" cy="894612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31AB40E5-C5F7-F938-F589-47E2EFDDA7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4692" y="4509120"/>
            <a:ext cx="2620836" cy="89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Mål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v-SE" dirty="0"/>
          </a:p>
          <a:p>
            <a:pPr rtl="0"/>
            <a:r>
              <a:rPr lang="sv-SE" dirty="0" err="1"/>
              <a:t>LaTeX</a:t>
            </a:r>
            <a:r>
              <a:rPr lang="sv-SE" dirty="0"/>
              <a:t> är kanske inte för alla men många blir frälsta.</a:t>
            </a:r>
          </a:p>
          <a:p>
            <a:pPr rtl="0"/>
            <a:r>
              <a:rPr lang="sv-SE" dirty="0"/>
              <a:t>Ibland måste man använda det.</a:t>
            </a:r>
          </a:p>
          <a:p>
            <a:pPr rtl="0"/>
            <a:r>
              <a:rPr lang="sv-SE" dirty="0"/>
              <a:t>Universellt - Formeleditor i Word, </a:t>
            </a:r>
            <a:r>
              <a:rPr lang="sv-SE" dirty="0" err="1"/>
              <a:t>GeoGebra</a:t>
            </a:r>
            <a:r>
              <a:rPr lang="sv-SE" dirty="0"/>
              <a:t>, </a:t>
            </a:r>
            <a:r>
              <a:rPr lang="sv-SE" dirty="0" err="1"/>
              <a:t>Mediawiki</a:t>
            </a:r>
            <a:r>
              <a:rPr lang="sv-SE" dirty="0"/>
              <a:t>, Wordpress.</a:t>
            </a:r>
          </a:p>
          <a:p>
            <a:pPr rtl="0"/>
            <a:r>
              <a:rPr lang="sv-SE" dirty="0"/>
              <a:t>De facto standard. </a:t>
            </a:r>
          </a:p>
          <a:p>
            <a:pPr rtl="0"/>
            <a:r>
              <a:rPr lang="sv-SE" dirty="0"/>
              <a:t>Mer info: </a:t>
            </a:r>
            <a:r>
              <a:rPr lang="sv-SE" dirty="0" err="1">
                <a:hlinkClick r:id="rId3"/>
              </a:rPr>
              <a:t>Wikiskola</a:t>
            </a:r>
            <a:endParaRPr lang="sv-SE" dirty="0"/>
          </a:p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sv-SE" dirty="0"/>
              <a:t>Efter den här workshopen ska du kunna: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sv-SE" dirty="0"/>
              <a:t>När </a:t>
            </a:r>
            <a:r>
              <a:rPr lang="sv-SE" dirty="0" err="1"/>
              <a:t>LaTeX</a:t>
            </a:r>
            <a:r>
              <a:rPr lang="sv-SE" dirty="0"/>
              <a:t> passar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sv-SE" dirty="0"/>
              <a:t>Verktyg som finns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sv-SE" dirty="0"/>
              <a:t>Några kommandon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sv-SE" dirty="0"/>
              <a:t>Skapa enkla sidor</a:t>
            </a:r>
          </a:p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A9A702-ADE9-1916-082D-73210C6F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 igång med </a:t>
            </a:r>
            <a:r>
              <a:rPr lang="sv-SE" dirty="0" err="1"/>
              <a:t>LaTeX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84BB52-498E-E303-889C-8E9C4436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2"/>
              </a:rPr>
              <a:t>Latex Project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3"/>
              </a:rPr>
              <a:t>Wikipedia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4"/>
              </a:rPr>
              <a:t>Overleaf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5"/>
              </a:rPr>
              <a:t>Uppsala </a:t>
            </a:r>
            <a:r>
              <a:rPr lang="en-US" b="0" i="0" u="none" strike="noStrike" dirty="0" err="1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5"/>
              </a:rPr>
              <a:t>universitet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6"/>
              </a:rPr>
              <a:t>WikiBooks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v-SE" dirty="0"/>
              <a:t>Mer info: </a:t>
            </a:r>
            <a:r>
              <a:rPr lang="sv-SE" dirty="0" err="1">
                <a:hlinkClick r:id="rId7"/>
              </a:rPr>
              <a:t>Wikiskola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362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 anchor="b">
            <a:normAutofit/>
          </a:bodyPr>
          <a:lstStyle/>
          <a:p>
            <a:pPr rtl="0"/>
            <a:r>
              <a:rPr lang="sv-SE" dirty="0"/>
              <a:t>Dagens uppgift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B03779F-9E16-ACF2-4883-64DD1E796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36" y="2504379"/>
            <a:ext cx="9782801" cy="27636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Kommandon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F29D999-2A82-B224-C0EB-62A31F3089A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1593436" y="4174175"/>
            <a:ext cx="40622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rgbClr val="232629"/>
                </a:solidFill>
                <a:effectLst/>
                <a:latin typeface="-apple-system"/>
              </a:rPr>
              <a:t> </a:t>
            </a: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rgbClr val="232629"/>
                </a:solidFill>
                <a:effectLst/>
                <a:latin typeface="var(--ff-mono)"/>
              </a:rPr>
              <a:t>\[ ... \]</a:t>
            </a: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rgbClr val="232629"/>
                </a:solidFill>
                <a:effectLst/>
                <a:latin typeface="-apple-system"/>
              </a:rPr>
              <a:t> eller </a:t>
            </a: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rgbClr val="232629"/>
                </a:solidFill>
                <a:effectLst/>
                <a:latin typeface="var(--ff-mono)"/>
              </a:rPr>
              <a:t>$$ ... $$ för ekvationer</a:t>
            </a: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Tack för idag</a:t>
            </a:r>
          </a:p>
        </p:txBody>
      </p:sp>
      <p:sp>
        <p:nvSpPr>
          <p:cNvPr id="9" name="Platshållare 8 för bild" descr="En tom platshållare för att lägga till en bild. Klicka på platshållaren och markera bilden du vill lägga till."/>
          <p:cNvSpPr>
            <a:spLocks noGrp="1"/>
          </p:cNvSpPr>
          <p:nvPr>
            <p:ph type="pic" idx="1"/>
          </p:nvPr>
        </p:nvSpPr>
        <p:spPr/>
      </p:sp>
      <p:sp>
        <p:nvSpPr>
          <p:cNvPr id="10" name="Platshållare för text 9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atik 16: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7_TF02787947" id="{64E039D7-7B9A-4B1F-B721-8F29931A0630}" vid="{4A881BCA-F7BF-4254-A0FC-F882D3EF0AFA}"/>
    </a:ext>
  </a:extLst>
</a:theme>
</file>

<file path=ppt/theme/theme2.xml><?xml version="1.0" encoding="utf-8"?>
<a:theme xmlns:a="http://schemas.openxmlformats.org/drawingml/2006/main" name="Office-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1294</TotalTime>
  <Words>158</Words>
  <Application>Microsoft Office PowerPoint</Application>
  <PresentationFormat>Anpassad</PresentationFormat>
  <Paragraphs>39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Euphemia</vt:lpstr>
      <vt:lpstr>var(--ff-mono)</vt:lpstr>
      <vt:lpstr>Matematik 16:9</vt:lpstr>
      <vt:lpstr>LaTeX</vt:lpstr>
      <vt:lpstr>PowerPoint-presentation</vt:lpstr>
      <vt:lpstr>Styrtecken för design</vt:lpstr>
      <vt:lpstr>Mål</vt:lpstr>
      <vt:lpstr>Kom igång med LaTeX</vt:lpstr>
      <vt:lpstr>Dagens uppgift</vt:lpstr>
      <vt:lpstr>Kommandon</vt:lpstr>
      <vt:lpstr>Tack för idag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LaTeX</dc:title>
  <dc:creator>Håkan Elderstig</dc:creator>
  <cp:lastModifiedBy>Håkan Elderstig</cp:lastModifiedBy>
  <cp:revision>3</cp:revision>
  <dcterms:created xsi:type="dcterms:W3CDTF">2022-10-05T13:16:45Z</dcterms:created>
  <dcterms:modified xsi:type="dcterms:W3CDTF">2022-10-06T10:51:29Z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