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swald"/>
      <p:regular r:id="rId17"/>
      <p:bold r:id="rId18"/>
    </p:embeddedFont>
    <p:embeddedFont>
      <p:font typeface="Averag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amsung.com/global/samsung-develops-battery-material-with-5x-faster-charging-speed?utm_source=rss&amp;utm_medium=direct" TargetMode="External"/><Relationship Id="rId7" Type="http://schemas.openxmlformats.org/officeDocument/2006/relationships/hyperlink" Target="https://liu.se/artikel/grafen-kan-lagra-elektricit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obelprize.org/nobel_prizes/physics/laureates/2010/popular-physicsprize2010-sv.pdf" TargetMode="External"/><Relationship Id="rId5" Type="http://schemas.openxmlformats.org/officeDocument/2006/relationships/hyperlink" Target="http://www.chalmers.se/sv/institutioner/tme/nyheter/Sidor/Grafen-och-andra-kolnanomaterial-kan-ers%C3%A4tta-knappa-metaller.aspx" TargetMode="External"/><Relationship Id="rId4" Type="http://schemas.openxmlformats.org/officeDocument/2006/relationships/hyperlink" Target="https://sv.wikipedia.org/wiki/Graf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Materiallära, nanoteknik och energiteknik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och hur grafen tillämpar dessa områden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Nanoteknik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S.k atomslöjd. Handlar om att studera, manipulera och bygga ihop materien på atomär nivå. Objektets tjocklek 1-100Nm.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1-100nm för att materialet har andra egenskaper än större partiklar av samma.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Kvanteffekter träder i kraft vid 100nm. Inga detaljer.</a:t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725" y="2989575"/>
            <a:ext cx="3383275" cy="21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Material med Potential - Grafen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Låg friktion, släpper igenom ljus, elledande, låg ytvikt, tätt material kan innesluta gaser med högt tryck.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Nobelpris 2010 fysik. Kostantin Noselov och Andre Geim med pennan och kisel.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Grafenbatterier, Tesla? Samsung?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Konfliktmetaller kan ersättas. Återvinning av metallerna lönar sig inte.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Andre Geim och grodan.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Shape 136" descr="Bildresultat för grafen batter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875" y="3573375"/>
            <a:ext cx="5917125" cy="15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Källor 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Frid, J. (2011) Teknik 1. Gleerups.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hlinkClick r:id="rId3"/>
              </a:rPr>
              <a:t>Samsung News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hlinkClick r:id="rId4"/>
              </a:rPr>
              <a:t>Wikipedia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hlinkClick r:id="rId5"/>
              </a:rPr>
              <a:t>Chalmers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hlinkClick r:id="rId6"/>
              </a:rPr>
              <a:t>Nobelprize.org - Grafen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hlinkClick r:id="rId7"/>
              </a:rPr>
              <a:t>Linköpings Universitet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Energi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Omvandling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1 J= 1Ws  1kWh=3,6 * 10</a:t>
            </a:r>
            <a:r>
              <a:rPr lang="sv" baseline="30000"/>
              <a:t>6 </a:t>
            </a:r>
            <a:r>
              <a:rPr lang="sv"/>
              <a:t>J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Energikvalitet värme/el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konvektion vattenburen/gasburen uppvärmning. Element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Värmestrålning. Temperatur&gt;omgivning.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baseline="30000"/>
          </a:p>
        </p:txBody>
      </p:sp>
      <p:pic>
        <p:nvPicPr>
          <p:cNvPr id="67" name="Shape 67" descr="Bildresultat för energ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100" y="0"/>
            <a:ext cx="4991899" cy="25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Jordens energibalans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Jordens energi kommer från solen. Värme, ljus och UV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Geotermisk energi lagras i berggrunden. Kontinuerligt radioaktivt sönderfall i jordens inre.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Naturgas, olja, kol. Kemisk energi och förbränning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Koldioxid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Växthuseffekten och global uppvärmning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Shape 74" descr="Bildresultat för earth energ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275" y="3112027"/>
            <a:ext cx="4238725" cy="20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Stål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965850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Järn och stål. Mjukt och hårt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Järnets kristallstruktur, störningar och rörelse.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Kolhalten&lt; 2%stål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olegerade, legerade stål. järn, kol och legeringsämnen.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2-5%gjutjärn.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Cementit (järnkarbid) 6.7%, mycket hårt.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Konfliktmetaller som legeringsämnen</a:t>
            </a:r>
            <a:endParaRPr/>
          </a:p>
        </p:txBody>
      </p:sp>
      <p:pic>
        <p:nvPicPr>
          <p:cNvPr id="95" name="Shape 95" descr="Bildresultat för jär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Bildresultat för carbon electr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0813" y="2674625"/>
            <a:ext cx="2468875" cy="24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390875"/>
            <a:ext cx="466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Korrosion och korrosionsskydd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</a:rPr>
              <a:t>Korrosion, rost. Elektrolyt.</a:t>
            </a:r>
            <a:endParaRPr>
              <a:solidFill>
                <a:srgbClr val="D9D9D9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</a:rPr>
              <a:t>Galvanisk korrosion.</a:t>
            </a:r>
            <a:endParaRPr>
              <a:solidFill>
                <a:srgbClr val="D9D9D9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</a:rPr>
              <a:t>Stål är inte homogen metall. Utsätts stålet för fukt bildas Galvaniska element.</a:t>
            </a:r>
            <a:endParaRPr>
              <a:solidFill>
                <a:srgbClr val="D9D9D9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</a:rPr>
              <a:t>Oädla metaller får skikt av oxid. Mg--&gt;Cr</a:t>
            </a:r>
            <a:endParaRPr>
              <a:solidFill>
                <a:srgbClr val="D9D9D9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>
                <a:solidFill>
                  <a:srgbClr val="D9D9D9"/>
                </a:solidFill>
              </a:rPr>
              <a:t>Skydd: Måla, Galvanisering. Belägger stål med zink, får dubbelskydd. Oxidskikt och zink. </a:t>
            </a:r>
            <a:endParaRPr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524" y="813200"/>
            <a:ext cx="6026052" cy="17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Bildresultat för corrosion chemist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Nanostrukturer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Partiklar &lt; 100 nanometer tillhör nanotekniken. Färgat glas --&gt; Magnetiska partiklar i hårddiskar.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Nanoteknik Nobelpris 1996 kemi, Fullerener, speciell form av kolmolekyler.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Kolnanorör. Diameter i nanometer. Elektroner förflyttas speciellt, lågt motstånd.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Grafen, form av kol. Skikt som är en atom tjockt. Sexkantiga strukturer. Speciella egenskaper.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Shape 115" descr="Bildresultat för fulleren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275" y="3477325"/>
            <a:ext cx="1753726" cy="16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360</Words>
  <Application>Microsoft Office PowerPoint</Application>
  <PresentationFormat>Bildspel på skärmen (16:9)</PresentationFormat>
  <Paragraphs>55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Oswald</vt:lpstr>
      <vt:lpstr>Average</vt:lpstr>
      <vt:lpstr>Slate</vt:lpstr>
      <vt:lpstr>Materiallära, nanoteknik och energiteknik</vt:lpstr>
      <vt:lpstr>Energi</vt:lpstr>
      <vt:lpstr>Jordens energibalans</vt:lpstr>
      <vt:lpstr>PowerPoint-presentation</vt:lpstr>
      <vt:lpstr>PowerPoint-presentation</vt:lpstr>
      <vt:lpstr>Stål</vt:lpstr>
      <vt:lpstr>Korrosion och korrosionsskydd</vt:lpstr>
      <vt:lpstr>PowerPoint-presentation</vt:lpstr>
      <vt:lpstr>Nanostrukturer</vt:lpstr>
      <vt:lpstr>Nanoteknik</vt:lpstr>
      <vt:lpstr>PowerPoint-presentation</vt:lpstr>
      <vt:lpstr>Material med Potential - Grafen</vt:lpstr>
      <vt:lpstr>PowerPoint-presentation</vt:lpstr>
      <vt:lpstr>Källor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Materiallära, nanoteknik och energiteknik</dc:title>
  <dc:creator>Håkan Elderstig</dc:creator>
  <cp:lastModifiedBy>Håkan Elderstig</cp:lastModifiedBy>
  <cp:revision>1</cp:revision>
  <dcterms:modified xsi:type="dcterms:W3CDTF">2018-06-03T21:48:21Z</dcterms:modified>
</cp:coreProperties>
</file>