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6" r:id="rId11"/>
    <p:sldId id="265" r:id="rId1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10/17/12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99D0-1D16-A54D-A159-892D1A9DDF8B}" type="datetimeFigureOut">
              <a:rPr lang="sv-SE" smtClean="0"/>
              <a:t>10/16/12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9A42-1619-B14E-A353-094E4A510C09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99D0-1D16-A54D-A159-892D1A9DDF8B}" type="datetimeFigureOut">
              <a:rPr lang="sv-SE" smtClean="0"/>
              <a:t>10/16/12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9A42-1619-B14E-A353-094E4A510C09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99D0-1D16-A54D-A159-892D1A9DDF8B}" type="datetimeFigureOut">
              <a:rPr lang="sv-SE" smtClean="0"/>
              <a:t>10/16/12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9A42-1619-B14E-A353-094E4A510C09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10/17/12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99D0-1D16-A54D-A159-892D1A9DDF8B}" type="datetimeFigureOut">
              <a:rPr lang="sv-SE" smtClean="0"/>
              <a:t>10/16/12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9A42-1619-B14E-A353-094E4A510C09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99D0-1D16-A54D-A159-892D1A9DDF8B}" type="datetimeFigureOut">
              <a:rPr lang="sv-SE" smtClean="0"/>
              <a:t>10/16/12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9A42-1619-B14E-A353-094E4A510C09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99D0-1D16-A54D-A159-892D1A9DDF8B}" type="datetimeFigureOut">
              <a:rPr lang="sv-SE" smtClean="0"/>
              <a:t>10/16/12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9A42-1619-B14E-A353-094E4A510C09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99D0-1D16-A54D-A159-892D1A9DDF8B}" type="datetimeFigureOut">
              <a:rPr lang="sv-SE" smtClean="0"/>
              <a:t>10/16/12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9A42-1619-B14E-A353-094E4A510C09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99D0-1D16-A54D-A159-892D1A9DDF8B}" type="datetimeFigureOut">
              <a:rPr lang="sv-SE" smtClean="0"/>
              <a:t>10/16/12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99D0-1D16-A54D-A159-892D1A9DDF8B}" type="datetimeFigureOut">
              <a:rPr lang="sv-SE" smtClean="0"/>
              <a:t>10/16/12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9A42-1619-B14E-A353-094E4A510C09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E4399D0-1D16-A54D-A159-892D1A9DDF8B}" type="datetimeFigureOut">
              <a:rPr lang="sv-SE" smtClean="0"/>
              <a:t>10/16/12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9999A42-1619-B14E-A353-094E4A510C09}" type="slidenum">
              <a:rPr lang="sv-SE" smtClean="0"/>
              <a:t>‹Nr.›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1672453"/>
            <a:ext cx="6400800" cy="396634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72639" y="332224"/>
            <a:ext cx="7772400" cy="626589"/>
          </a:xfrm>
        </p:spPr>
        <p:txBody>
          <a:bodyPr/>
          <a:lstStyle/>
          <a:p>
            <a:r>
              <a:rPr lang="sv-SE" dirty="0" smtClean="0"/>
              <a:t>MODERKORT</a:t>
            </a:r>
            <a:endParaRPr lang="sv-SE" dirty="0"/>
          </a:p>
        </p:txBody>
      </p:sp>
      <p:pic>
        <p:nvPicPr>
          <p:cNvPr id="4" name="Bildobjekt 3" descr="moderk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51" y="1435861"/>
            <a:ext cx="4476127" cy="447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7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KYLNING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457200" y="375782"/>
            <a:ext cx="8229600" cy="5750382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8" name="Bildobjekt 7" descr="fläk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9071"/>
            <a:ext cx="3660657" cy="3660657"/>
          </a:xfrm>
          <a:prstGeom prst="rect">
            <a:avLst/>
          </a:prstGeom>
        </p:spPr>
      </p:pic>
      <p:pic>
        <p:nvPicPr>
          <p:cNvPr id="10" name="Bildobjekt 9" descr="pf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08" y="1879071"/>
            <a:ext cx="4168904" cy="312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5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NÄTDEL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sv-SE" sz="2400" dirty="0" smtClean="0"/>
              <a:t>Nätdel eller nätaggregat försörjer alla komponenter med elektrisk energi.</a:t>
            </a:r>
          </a:p>
          <a:p>
            <a:pPr lvl="0"/>
            <a:endParaRPr lang="sv-SE" dirty="0" smtClean="0"/>
          </a:p>
          <a:p>
            <a:pPr lvl="0"/>
            <a:endParaRPr lang="sv-SE" dirty="0"/>
          </a:p>
        </p:txBody>
      </p:sp>
      <p:pic>
        <p:nvPicPr>
          <p:cNvPr id="4" name="Bildobjekt 3" descr="nätde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74" y="2876438"/>
            <a:ext cx="3888838" cy="32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8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sv-SE" dirty="0" smtClean="0"/>
              <a:t>Vad gör ett moderkort i en dator?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Det sammanlänkar processorn med övriga enheter.</a:t>
            </a:r>
          </a:p>
          <a:p>
            <a:r>
              <a:rPr lang="sv-SE" sz="2400" dirty="0" smtClean="0"/>
              <a:t>Det öppnar vägar för kommunikation mellan olika enheter.</a:t>
            </a:r>
          </a:p>
          <a:p>
            <a:r>
              <a:rPr lang="sv-SE" sz="2400" dirty="0" smtClean="0"/>
              <a:t>Alla anslutningar går till eller från moderkortet.</a:t>
            </a:r>
          </a:p>
        </p:txBody>
      </p:sp>
    </p:spTree>
    <p:extLst>
      <p:ext uri="{BB962C8B-B14F-4D97-AF65-F5344CB8AC3E}">
        <p14:creationId xmlns:p14="http://schemas.microsoft.com/office/powerpoint/2010/main" val="110347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sv-SE" dirty="0" smtClean="0"/>
              <a:t>INBYGDDA KOMPONENTER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USB portar</a:t>
            </a:r>
          </a:p>
          <a:p>
            <a:r>
              <a:rPr lang="sv-SE" sz="2400" dirty="0" smtClean="0"/>
              <a:t>Nätverkskort</a:t>
            </a:r>
          </a:p>
          <a:p>
            <a:r>
              <a:rPr lang="sv-SE" sz="2400" dirty="0" smtClean="0"/>
              <a:t>Ljudkort</a:t>
            </a:r>
          </a:p>
          <a:p>
            <a:r>
              <a:rPr lang="sv-SE" sz="2400" dirty="0" smtClean="0"/>
              <a:t>Grafikkort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4155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sv-SE" dirty="0" smtClean="0"/>
              <a:t>OLIKA STORLEKAR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2400" dirty="0" smtClean="0"/>
              <a:t>ATX (</a:t>
            </a:r>
            <a:r>
              <a:rPr lang="sv-SE" sz="2400" dirty="0" err="1" smtClean="0"/>
              <a:t>Advanced</a:t>
            </a:r>
            <a:r>
              <a:rPr lang="sv-SE" sz="2400" dirty="0" smtClean="0"/>
              <a:t> </a:t>
            </a:r>
            <a:r>
              <a:rPr lang="sv-SE" sz="2400" dirty="0" err="1" smtClean="0"/>
              <a:t>Technology</a:t>
            </a:r>
            <a:r>
              <a:rPr lang="sv-SE" sz="2400" dirty="0" smtClean="0"/>
              <a:t> </a:t>
            </a:r>
            <a:r>
              <a:rPr lang="sv-SE" sz="2400" dirty="0" err="1" smtClean="0"/>
              <a:t>Extended</a:t>
            </a:r>
            <a:r>
              <a:rPr lang="sv-SE" sz="2400" dirty="0" smtClean="0"/>
              <a:t>)</a:t>
            </a:r>
          </a:p>
          <a:p>
            <a:r>
              <a:rPr lang="sv-SE" sz="2400" dirty="0" smtClean="0"/>
              <a:t>Micro ATX</a:t>
            </a:r>
          </a:p>
          <a:p>
            <a:endParaRPr lang="sv-SE" dirty="0" smtClean="0"/>
          </a:p>
          <a:p>
            <a:pPr marL="0" lvl="0" indent="0">
              <a:buNone/>
            </a:pPr>
            <a:endParaRPr lang="sv-SE" dirty="0" smtClean="0"/>
          </a:p>
        </p:txBody>
      </p:sp>
      <p:pic>
        <p:nvPicPr>
          <p:cNvPr id="4" name="Bildobjekt 3" descr="atx_microat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79" y="2961912"/>
            <a:ext cx="6350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8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75060"/>
          </a:xfrm>
        </p:spPr>
        <p:txBody>
          <a:bodyPr>
            <a:normAutofit/>
          </a:bodyPr>
          <a:lstStyle/>
          <a:p>
            <a:pPr lvl="0" algn="ctr"/>
            <a:r>
              <a:rPr lang="sv-SE" dirty="0" smtClean="0"/>
              <a:t>ATT UPPDTERA MODERKORTET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r>
              <a:rPr lang="sv-SE" sz="2400" dirty="0" smtClean="0"/>
              <a:t>När behöver man uppgradera moderkortet?</a:t>
            </a:r>
          </a:p>
          <a:p>
            <a:pPr marL="857250" lvl="1" indent="-457200"/>
            <a:r>
              <a:rPr lang="sv-SE" sz="2400" dirty="0" smtClean="0"/>
              <a:t>Fördel: Ett modernt moderkort har inbyggda komponenter.</a:t>
            </a:r>
          </a:p>
          <a:p>
            <a:pPr marL="857250" lvl="1" indent="-457200"/>
            <a:r>
              <a:rPr lang="sv-SE" sz="2400" dirty="0" smtClean="0"/>
              <a:t>När man uppdatera processorn. Varför?</a:t>
            </a:r>
          </a:p>
          <a:p>
            <a:pPr marL="857250" lvl="1" indent="-457200"/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754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BIOS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2400" dirty="0" smtClean="0"/>
              <a:t>Basic Input Output System</a:t>
            </a:r>
          </a:p>
          <a:p>
            <a:r>
              <a:rPr lang="sv-SE" sz="2400" dirty="0" smtClean="0"/>
              <a:t>Alla hårdvara arbetar med mjukvara genom BIOS</a:t>
            </a:r>
          </a:p>
          <a:p>
            <a:r>
              <a:rPr lang="sv-SE" sz="2400" dirty="0"/>
              <a:t>BIOS är mest grundläggande mjukvaran</a:t>
            </a:r>
            <a:r>
              <a:rPr lang="sv-SE" sz="2400" dirty="0" smtClean="0"/>
              <a:t>.</a:t>
            </a:r>
          </a:p>
          <a:p>
            <a:r>
              <a:rPr lang="sv-SE" sz="2400" dirty="0" smtClean="0"/>
              <a:t>Ett litet chip på moderkortet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bios_preview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67726"/>
            <a:ext cx="2744583" cy="2058437"/>
          </a:xfrm>
          <a:prstGeom prst="rect">
            <a:avLst/>
          </a:prstGeom>
        </p:spPr>
      </p:pic>
      <p:pic>
        <p:nvPicPr>
          <p:cNvPr id="5" name="Bildobjekt 4" descr="bio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44" y="4067726"/>
            <a:ext cx="2498383" cy="1982000"/>
          </a:xfrm>
          <a:prstGeom prst="rect">
            <a:avLst/>
          </a:prstGeom>
        </p:spPr>
      </p:pic>
      <p:pic>
        <p:nvPicPr>
          <p:cNvPr id="6" name="Bildobjekt 5" descr="AwardBIOS_CMOS_Setup_Utilit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02" y="4018758"/>
            <a:ext cx="2763222" cy="20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6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BIOS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sv-SE" sz="2400" dirty="0" smtClean="0"/>
              <a:t>Allt som datorn gör bygger på den.</a:t>
            </a:r>
          </a:p>
          <a:p>
            <a:r>
              <a:rPr lang="sv-SE" sz="2400" dirty="0" smtClean="0"/>
              <a:t>Det ser till att starta enheterna t.ex. tangentbord och hårddisk.</a:t>
            </a:r>
          </a:p>
          <a:p>
            <a:r>
              <a:rPr lang="sv-SE" sz="2400" dirty="0" smtClean="0"/>
              <a:t>Efter det kan ett operativsystem (</a:t>
            </a:r>
            <a:r>
              <a:rPr lang="sv-SE" sz="2400" dirty="0"/>
              <a:t>W</a:t>
            </a:r>
            <a:r>
              <a:rPr lang="sv-SE" sz="2400" dirty="0" smtClean="0"/>
              <a:t>indows, Linux…) köras igång.</a:t>
            </a:r>
          </a:p>
          <a:p>
            <a:r>
              <a:rPr lang="sv-SE" sz="2400" dirty="0" smtClean="0"/>
              <a:t>Det har förmågan att söka upp och identifiera hårdvara automatiskt. Vad heter förmågan?</a:t>
            </a:r>
          </a:p>
          <a:p>
            <a:r>
              <a:rPr lang="sv-SE" sz="2400" dirty="0" smtClean="0"/>
              <a:t> </a:t>
            </a:r>
            <a:r>
              <a:rPr lang="sv-SE" sz="2400" dirty="0" err="1" smtClean="0"/>
              <a:t>Plug</a:t>
            </a:r>
            <a:r>
              <a:rPr lang="sv-SE" sz="2400" dirty="0" smtClean="0"/>
              <a:t>-and-Play</a:t>
            </a:r>
          </a:p>
          <a:p>
            <a:r>
              <a:rPr lang="sv-SE" sz="2400" dirty="0" smtClean="0"/>
              <a:t>En funktion som att hemdatorn idag är enkel att uppgradera och bygga.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34376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MONTERING AV MODERKORT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Hur installerar man ett moderkort? Kolla på följande videoklipp: </a:t>
            </a:r>
          </a:p>
          <a:p>
            <a:pPr marL="0" indent="0">
              <a:buNone/>
            </a:pPr>
            <a:endParaRPr lang="sv-SE" sz="2400" dirty="0" smtClean="0"/>
          </a:p>
          <a:p>
            <a:pPr marL="0" indent="0" algn="ctr">
              <a:buNone/>
            </a:pPr>
            <a:r>
              <a:rPr lang="sv-SE" sz="2400" dirty="0" smtClean="0"/>
              <a:t>http://</a:t>
            </a:r>
            <a:r>
              <a:rPr lang="sv-SE" sz="2400" dirty="0" err="1" smtClean="0"/>
              <a:t>www.youtube.com</a:t>
            </a:r>
            <a:r>
              <a:rPr lang="sv-SE" sz="2400" dirty="0" smtClean="0"/>
              <a:t>/</a:t>
            </a:r>
            <a:r>
              <a:rPr lang="sv-SE" sz="2400" dirty="0" err="1" smtClean="0"/>
              <a:t>watch?v</a:t>
            </a:r>
            <a:r>
              <a:rPr lang="sv-SE" sz="2400" dirty="0" smtClean="0"/>
              <a:t>=f1X2Wpwl4dg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77764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KYLNING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Elektriska komponenter tillverkar värme när de arbetar och måste därför kylas.</a:t>
            </a:r>
          </a:p>
          <a:p>
            <a:r>
              <a:rPr lang="sv-SE" sz="2400" dirty="0" smtClean="0"/>
              <a:t>De flesta komponenter behöver kylning.</a:t>
            </a:r>
          </a:p>
          <a:p>
            <a:r>
              <a:rPr lang="sv-SE" sz="2400" dirty="0" smtClean="0"/>
              <a:t>Vilka komponenter behöver kylning mest tycker ni?</a:t>
            </a:r>
          </a:p>
          <a:p>
            <a:r>
              <a:rPr lang="sv-SE" sz="2400" dirty="0" smtClean="0"/>
              <a:t>Fläktar:</a:t>
            </a:r>
          </a:p>
          <a:p>
            <a:pPr lvl="1"/>
            <a:r>
              <a:rPr lang="sv-SE" sz="2400" dirty="0" smtClean="0"/>
              <a:t>Chassifläktar (Tillför kall luft och </a:t>
            </a:r>
            <a:r>
              <a:rPr lang="sv-SE" sz="2400" dirty="0" err="1" smtClean="0"/>
              <a:t>blåsar</a:t>
            </a:r>
            <a:r>
              <a:rPr lang="sv-SE" sz="2400" dirty="0" smtClean="0"/>
              <a:t> ut varm luft)</a:t>
            </a:r>
          </a:p>
          <a:p>
            <a:pPr lvl="1"/>
            <a:r>
              <a:rPr lang="sv-SE" sz="2400" dirty="0" smtClean="0"/>
              <a:t>Punktfläktar (Kylar ner en specifik komponent, t.ex. processorn)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92029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sont">
  <a:themeElements>
    <a:clrScheme name="Horis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sont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s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Horisont.thmx</Template>
  <TotalTime>1191</TotalTime>
  <Words>256</Words>
  <Application>Microsoft Macintosh PowerPoint</Application>
  <PresentationFormat>Bildspel på skärmen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Horisont</vt:lpstr>
      <vt:lpstr>MODERKORT</vt:lpstr>
      <vt:lpstr>Vad gör ett moderkort i en dator? </vt:lpstr>
      <vt:lpstr>INBYGDDA KOMPONENTER</vt:lpstr>
      <vt:lpstr>OLIKA STORLEKAR</vt:lpstr>
      <vt:lpstr>ATT UPPDTERA MODERKORTET</vt:lpstr>
      <vt:lpstr>BIOS</vt:lpstr>
      <vt:lpstr>BIOS</vt:lpstr>
      <vt:lpstr>MONTERING AV MODERKORT</vt:lpstr>
      <vt:lpstr>KYLNING</vt:lpstr>
      <vt:lpstr>KYLNING</vt:lpstr>
      <vt:lpstr>NÄTDEL</vt:lpstr>
    </vt:vector>
  </TitlesOfParts>
  <Company>Tekniska gymnasium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shima javar</dc:creator>
  <cp:lastModifiedBy>shima javar</cp:lastModifiedBy>
  <cp:revision>17</cp:revision>
  <dcterms:created xsi:type="dcterms:W3CDTF">2012-10-16T13:26:51Z</dcterms:created>
  <dcterms:modified xsi:type="dcterms:W3CDTF">2012-10-17T09:18:10Z</dcterms:modified>
</cp:coreProperties>
</file>