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</p:sldMasterIdLst>
  <p:notesMasterIdLst>
    <p:notesMasterId r:id="rId20"/>
  </p:notesMasterIdLst>
  <p:handoutMasterIdLst>
    <p:handoutMasterId r:id="rId21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81F"/>
    <a:srgbClr val="CE0F0E"/>
    <a:srgbClr val="CE2222"/>
    <a:srgbClr val="EE312F"/>
    <a:srgbClr val="F99D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>
    <p:restoredLeft sz="16263" autoAdjust="0"/>
    <p:restoredTop sz="94660"/>
  </p:normalViewPr>
  <p:slideViewPr>
    <p:cSldViewPr snapToObjects="1" showGuides="1">
      <p:cViewPr varScale="1">
        <p:scale>
          <a:sx n="57" d="100"/>
          <a:sy n="57" d="100"/>
        </p:scale>
        <p:origin x="-94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Objects="1" showGuides="1">
      <p:cViewPr varScale="1">
        <p:scale>
          <a:sx n="101" d="100"/>
          <a:sy n="101" d="100"/>
        </p:scale>
        <p:origin x="-3584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AC166C-B539-FD44-A7C4-27CE60A4E7D7}" type="datetime1">
              <a:rPr lang="sv-SE" smtClean="0"/>
              <a:pPr/>
              <a:t>2013-05-14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0AA366-AE07-284D-9020-1CB16536BA03}" type="slidenum">
              <a:rPr lang="sv-SE" smtClean="0"/>
              <a:pPr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04796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4C3B94-9816-4C46-BB51-0CE2E71F5EF7}" type="datetime1">
              <a:rPr lang="sv-SE" smtClean="0"/>
              <a:pPr/>
              <a:t>2013-05-14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4FBE2F-F892-4A4A-B3A6-F6662C9D833B}" type="slidenum">
              <a:rPr lang="sv-SE" smtClean="0"/>
              <a:pPr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07460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68616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524000"/>
            <a:ext cx="3505200" cy="853281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3500"/>
              </a:lnSpc>
              <a:defRPr sz="2500" b="1" i="0" cap="all" baseline="0">
                <a:latin typeface="Arial"/>
                <a:cs typeface="Arial"/>
              </a:defRPr>
            </a:lvl1pPr>
          </a:lstStyle>
          <a:p>
            <a:r>
              <a:rPr lang="sv-SE" dirty="0" smtClean="0"/>
              <a:t>V. rubrik </a:t>
            </a:r>
            <a:br>
              <a:rPr lang="sv-SE" dirty="0" smtClean="0"/>
            </a:br>
            <a:r>
              <a:rPr lang="sv-SE" dirty="0" smtClean="0"/>
              <a:t>på två rader</a:t>
            </a:r>
            <a:endParaRPr lang="sv-SE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4572000" y="1524000"/>
            <a:ext cx="3962400" cy="4343400"/>
          </a:xfrm>
          <a:prstGeom prst="rect">
            <a:avLst/>
          </a:prstGeom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2587823"/>
            <a:ext cx="3505200" cy="30777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buClr>
                <a:srgbClr val="C0081F"/>
              </a:buClr>
              <a:buFont typeface="Wingdings" charset="2"/>
              <a:buChar char="§"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 smtClean="0"/>
              <a:t> Punkter</a:t>
            </a:r>
          </a:p>
        </p:txBody>
      </p:sp>
      <p:pic>
        <p:nvPicPr>
          <p:cNvPr id="7" name="Picture 6" descr="röd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5943599"/>
            <a:ext cx="910893" cy="91439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2" grpId="0" build="p">
        <p:tmplLst>
          <p:tmpl lvl="1">
            <p:tnLst>
              <p:par>
                <p:cTn xmlns:p14="http://schemas.microsoft.com/office/powerpoint/2010/main"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524000"/>
            <a:ext cx="3505200" cy="853281"/>
          </a:xfrm>
          <a:prstGeom prst="rect">
            <a:avLst/>
          </a:prstGeom>
        </p:spPr>
        <p:txBody>
          <a:bodyPr anchor="b"/>
          <a:lstStyle>
            <a:lvl1pPr marL="0" algn="l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defRPr sz="2500" b="1" i="0" cap="all" baseline="0">
                <a:latin typeface="Arial"/>
                <a:cs typeface="Arial"/>
              </a:defRPr>
            </a:lvl1pPr>
          </a:lstStyle>
          <a:p>
            <a:r>
              <a:rPr lang="sv-SE" dirty="0" smtClean="0"/>
              <a:t>V. rubrik </a:t>
            </a:r>
            <a:br>
              <a:rPr lang="sv-SE" dirty="0" smtClean="0"/>
            </a:br>
            <a:r>
              <a:rPr lang="sv-SE" dirty="0" smtClean="0"/>
              <a:t>på två rader</a:t>
            </a:r>
            <a:endParaRPr lang="sv-SE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4572000" y="1524000"/>
            <a:ext cx="3962400" cy="4343400"/>
          </a:xfrm>
          <a:prstGeom prst="rect">
            <a:avLst/>
          </a:prstGeom>
          <a:ln w="127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2587823"/>
            <a:ext cx="3505200" cy="30777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buFont typeface="Wingdings" charset="2"/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 smtClean="0"/>
              <a:t> Brödtext</a:t>
            </a:r>
          </a:p>
        </p:txBody>
      </p:sp>
      <p:pic>
        <p:nvPicPr>
          <p:cNvPr id="5" name="Picture 4" descr="grön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5940083"/>
            <a:ext cx="914400" cy="91791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2" grpId="0" build="p">
        <p:tmplLst>
          <p:tmpl lvl="1">
            <p:tnLst>
              <p:par>
                <p:cTn xmlns:p14="http://schemas.microsoft.com/office/powerpoint/2010/main"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524000"/>
            <a:ext cx="7924800" cy="396081"/>
          </a:xfrm>
          <a:prstGeom prst="rect">
            <a:avLst/>
          </a:prstGeom>
        </p:spPr>
        <p:txBody>
          <a:bodyPr anchor="b"/>
          <a:lstStyle>
            <a:lvl1pPr marL="0" algn="l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defRPr sz="2500" b="1" i="0" cap="all" baseline="0">
                <a:latin typeface="Arial"/>
                <a:cs typeface="Arial"/>
              </a:defRPr>
            </a:lvl1pPr>
          </a:lstStyle>
          <a:p>
            <a:r>
              <a:rPr lang="sv-SE" dirty="0" smtClean="0"/>
              <a:t>V. rubrik på en rad</a:t>
            </a:r>
            <a:endParaRPr lang="sv-SE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609600" y="2286000"/>
            <a:ext cx="2438400" cy="2438400"/>
          </a:xfrm>
          <a:prstGeom prst="rect">
            <a:avLst/>
          </a:prstGeom>
          <a:ln w="127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4953000"/>
            <a:ext cx="2362200" cy="261610"/>
          </a:xfrm>
          <a:prstGeom prst="rect">
            <a:avLst/>
          </a:prstGeom>
        </p:spPr>
        <p:txBody>
          <a:bodyPr wrap="square" numCol="1" spcCol="900000" anchor="t">
            <a:spAutoFit/>
          </a:bodyPr>
          <a:lstStyle>
            <a:lvl1pPr marL="0" indent="0">
              <a:buFont typeface="Wingdings" charset="2"/>
              <a:buNone/>
              <a:defRPr sz="11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 smtClean="0"/>
              <a:t> Brödtext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4"/>
          </p:nvPr>
        </p:nvSpPr>
        <p:spPr>
          <a:xfrm>
            <a:off x="3352800" y="2286000"/>
            <a:ext cx="2438400" cy="2438400"/>
          </a:xfrm>
          <a:prstGeom prst="rect">
            <a:avLst/>
          </a:prstGeom>
          <a:ln w="127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5"/>
          </p:nvPr>
        </p:nvSpPr>
        <p:spPr>
          <a:xfrm>
            <a:off x="6096000" y="2286000"/>
            <a:ext cx="2438400" cy="2438400"/>
          </a:xfrm>
          <a:prstGeom prst="rect">
            <a:avLst/>
          </a:prstGeom>
          <a:ln w="127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3352800" y="4953000"/>
            <a:ext cx="2362200" cy="261610"/>
          </a:xfrm>
          <a:prstGeom prst="rect">
            <a:avLst/>
          </a:prstGeom>
        </p:spPr>
        <p:txBody>
          <a:bodyPr wrap="square" numCol="1" spcCol="900000" anchor="t">
            <a:spAutoFit/>
          </a:bodyPr>
          <a:lstStyle>
            <a:lvl1pPr marL="0" indent="0">
              <a:buFont typeface="Wingdings" charset="2"/>
              <a:buNone/>
              <a:defRPr sz="11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 smtClean="0"/>
              <a:t> Brödtext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6096000" y="4953000"/>
            <a:ext cx="2362200" cy="261610"/>
          </a:xfrm>
          <a:prstGeom prst="rect">
            <a:avLst/>
          </a:prstGeom>
        </p:spPr>
        <p:txBody>
          <a:bodyPr wrap="square" numCol="1" spcCol="900000" anchor="t">
            <a:spAutoFit/>
          </a:bodyPr>
          <a:lstStyle>
            <a:lvl1pPr marL="0" indent="0">
              <a:buFont typeface="Wingdings" charset="2"/>
              <a:buNone/>
              <a:defRPr sz="11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 smtClean="0"/>
              <a:t> Brödtext</a:t>
            </a:r>
          </a:p>
        </p:txBody>
      </p:sp>
      <p:pic>
        <p:nvPicPr>
          <p:cNvPr id="18" name="Picture 17" descr="gu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-3" y="5943600"/>
            <a:ext cx="910893" cy="91439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2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 animBg="1"/>
      <p:bldP spid="11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3000" y="1524000"/>
            <a:ext cx="3657600" cy="548481"/>
          </a:xfrm>
          <a:prstGeom prst="rect">
            <a:avLst/>
          </a:prstGeom>
        </p:spPr>
        <p:txBody>
          <a:bodyPr anchor="b"/>
          <a:lstStyle>
            <a:lvl1pPr algn="l">
              <a:defRPr sz="2500" b="1" i="0" cap="all" baseline="0">
                <a:latin typeface="Arial"/>
                <a:cs typeface="Arial"/>
              </a:defRPr>
            </a:lvl1pPr>
          </a:lstStyle>
          <a:p>
            <a:r>
              <a:rPr lang="sv-SE" dirty="0" smtClean="0"/>
              <a:t>H. rubrik på en rad</a:t>
            </a:r>
            <a:endParaRPr lang="sv-SE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609600" y="1524000"/>
            <a:ext cx="3962400" cy="4343400"/>
          </a:xfrm>
          <a:prstGeom prst="rect">
            <a:avLst/>
          </a:prstGeom>
          <a:ln w="127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953000" y="2206823"/>
            <a:ext cx="3505200" cy="30777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buFont typeface="Wingdings" charset="2"/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 smtClean="0"/>
              <a:t> Brödtext</a:t>
            </a:r>
          </a:p>
        </p:txBody>
      </p:sp>
      <p:pic>
        <p:nvPicPr>
          <p:cNvPr id="6" name="Picture 5" descr="blå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5940082"/>
            <a:ext cx="914400" cy="91791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2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447800"/>
            <a:ext cx="7924800" cy="548481"/>
          </a:xfrm>
          <a:prstGeom prst="rect">
            <a:avLst/>
          </a:prstGeom>
        </p:spPr>
        <p:txBody>
          <a:bodyPr anchor="b"/>
          <a:lstStyle>
            <a:lvl1pPr algn="l">
              <a:defRPr sz="2500" b="1" i="0" cap="all" baseline="0">
                <a:latin typeface="Arial"/>
                <a:cs typeface="Arial"/>
              </a:defRPr>
            </a:lvl1pPr>
          </a:lstStyle>
          <a:p>
            <a:r>
              <a:rPr lang="sv-SE" dirty="0" smtClean="0"/>
              <a:t>Rubrik på en rad över hela sidan</a:t>
            </a:r>
            <a:endParaRPr lang="sv-SE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609600" y="2286000"/>
            <a:ext cx="7924800" cy="3581400"/>
          </a:xfrm>
          <a:prstGeom prst="rect">
            <a:avLst/>
          </a:prstGeom>
          <a:ln>
            <a:solidFill>
              <a:schemeClr val="tx1"/>
            </a:solidFill>
            <a:miter lim="800000"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 dirty="0"/>
          </a:p>
        </p:txBody>
      </p:sp>
      <p:pic>
        <p:nvPicPr>
          <p:cNvPr id="4" name="Picture 3" descr="grön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5940083"/>
            <a:ext cx="914400" cy="91791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7" Type="http://schemas.openxmlformats.org/officeDocument/2006/relationships/image" Target="../media/image1.jpeg"/><Relationship Id="rId8" Type="http://schemas.openxmlformats.org/officeDocument/2006/relationships/image" Target="../media/image6.png"/><Relationship Id="rId9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a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79"/>
            <a:ext cx="9144000" cy="6837841"/>
          </a:xfrm>
          <a:prstGeom prst="rect">
            <a:avLst/>
          </a:prstGeom>
        </p:spPr>
      </p:pic>
      <p:pic>
        <p:nvPicPr>
          <p:cNvPr id="17" name="Picture 16" descr="bir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807478"/>
            <a:ext cx="3993122" cy="3993122"/>
          </a:xfrm>
          <a:prstGeom prst="rect">
            <a:avLst/>
          </a:prstGeom>
        </p:spPr>
      </p:pic>
      <p:pic>
        <p:nvPicPr>
          <p:cNvPr id="7" name="Picture 6" descr="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600" y="4495800"/>
            <a:ext cx="2788678" cy="711515"/>
          </a:xfrm>
          <a:prstGeom prst="rect">
            <a:avLst/>
          </a:prstGeom>
        </p:spPr>
      </p:pic>
      <p:pic>
        <p:nvPicPr>
          <p:cNvPr id="8" name="Picture 7" descr="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00" y="4495800"/>
            <a:ext cx="2788678" cy="711515"/>
          </a:xfrm>
          <a:prstGeom prst="rect">
            <a:avLst/>
          </a:prstGeom>
        </p:spPr>
      </p:pic>
      <p:pic>
        <p:nvPicPr>
          <p:cNvPr id="11" name="Picture 10" descr="TIS_A_cmyk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6600" y="4495800"/>
            <a:ext cx="2788678" cy="7115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k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079"/>
            <a:ext cx="9144000" cy="6837841"/>
          </a:xfrm>
          <a:prstGeom prst="rect">
            <a:avLst/>
          </a:prstGeom>
        </p:spPr>
      </p:pic>
      <p:pic>
        <p:nvPicPr>
          <p:cNvPr id="6" name="Picture 5" descr="TIS_A_cmyk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5200" y="304800"/>
            <a:ext cx="1335249" cy="340681"/>
          </a:xfrm>
          <a:prstGeom prst="rect">
            <a:avLst/>
          </a:prstGeom>
        </p:spPr>
      </p:pic>
      <p:pic>
        <p:nvPicPr>
          <p:cNvPr id="15" name="Picture 14" descr="webben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" y="459553"/>
            <a:ext cx="1700784" cy="1859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</p:sldLayoutIdLst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3" name="Bildobjekt 2" descr="IMG_029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6010"/>
            <a:ext cx="9144000" cy="181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3401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3" name="Bildobjekt 2" descr="IMG_029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79"/>
            <a:ext cx="9144000" cy="681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3401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9</a:t>
            </a:r>
            <a:endParaRPr lang="sv-SE" dirty="0"/>
          </a:p>
        </p:txBody>
      </p:sp>
      <p:pic>
        <p:nvPicPr>
          <p:cNvPr id="3" name="Bildobjekt 2" descr="IMG_029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322" y="0"/>
            <a:ext cx="76501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3401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9 forts</a:t>
            </a:r>
            <a:endParaRPr lang="sv-SE" dirty="0"/>
          </a:p>
        </p:txBody>
      </p:sp>
      <p:pic>
        <p:nvPicPr>
          <p:cNvPr id="3" name="Bildobjekt 2" descr="IMG_029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0924"/>
            <a:ext cx="9144000" cy="448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3401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3" name="Bildobjekt 2" descr="IMG_029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49" y="0"/>
            <a:ext cx="80922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3401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3" name="Bildobjekt 2" descr="IMG_029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6133"/>
            <a:ext cx="9144000" cy="562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3401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11</a:t>
            </a:r>
            <a:endParaRPr lang="sv-SE" dirty="0"/>
          </a:p>
        </p:txBody>
      </p:sp>
      <p:pic>
        <p:nvPicPr>
          <p:cNvPr id="3" name="Bildobjekt 2" descr="IMG_029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9361"/>
            <a:ext cx="9144000" cy="327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7719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Slut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2117719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Bildobjekt 5" descr="IMG_028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5186"/>
            <a:ext cx="9144000" cy="27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2618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3" name="Bildobjekt 2" descr="IMG_028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4269"/>
            <a:ext cx="9144000" cy="473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34988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3" name="Bildobjekt 2" descr="IMG_028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43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3401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 descr="IMG_028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1" y="1268760"/>
            <a:ext cx="9144000" cy="447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3401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3" name="Bildobjekt 2" descr="IMG_028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9144000" cy="417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3401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3" name="Bildobjekt 2" descr="IMG_028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" y="2708920"/>
            <a:ext cx="9144000" cy="191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3401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3" name="Bildobjekt 2" descr="IMG_028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221" y="0"/>
            <a:ext cx="7645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3401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3" name="Bildobjekt 2" descr="IMG_028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5332"/>
            <a:ext cx="9144000" cy="515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3401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ISmallH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anchor="t"/>
      <a:lstStyle>
        <a:defPPr marL="0" marR="0" indent="0" algn="l" defTabSz="4572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 typeface="Wingdings" charset="2"/>
          <a:buChar char="§"/>
          <a:tabLst/>
          <a:defRPr kumimoji="0" sz="20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+mj-lt"/>
            <a:ea typeface="+mj-ea"/>
            <a:cs typeface="+mj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TISmallHE.potx</Template>
  <TotalTime>3911</TotalTime>
  <Words>5</Words>
  <Application>Microsoft Macintosh PowerPoint</Application>
  <PresentationFormat>Bildspel på skärmen (4:3)</PresentationFormat>
  <Paragraphs>4</Paragraphs>
  <Slides>17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Bildrubriker</vt:lpstr>
      </vt:variant>
      <vt:variant>
        <vt:i4>17</vt:i4>
      </vt:variant>
    </vt:vector>
  </HeadingPairs>
  <TitlesOfParts>
    <vt:vector size="19" baseType="lpstr">
      <vt:lpstr>TISmallHE</vt:lpstr>
      <vt:lpstr>1_Office Theme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9</vt:lpstr>
      <vt:lpstr>9 forts</vt:lpstr>
      <vt:lpstr>PowerPoint-presentation</vt:lpstr>
      <vt:lpstr>PowerPoint-presentation</vt:lpstr>
      <vt:lpstr>11</vt:lpstr>
      <vt:lpstr>Slut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Bloom</dc:creator>
  <cp:lastModifiedBy>Håkan Elderstig</cp:lastModifiedBy>
  <cp:revision>164</cp:revision>
  <dcterms:created xsi:type="dcterms:W3CDTF">2012-11-01T07:42:56Z</dcterms:created>
  <dcterms:modified xsi:type="dcterms:W3CDTF">2013-05-16T09:40:10Z</dcterms:modified>
</cp:coreProperties>
</file>