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6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9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9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99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1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_zvez-oM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4B7AC44-1B7B-4F09-9AA4-3DFDEC57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683E473-94FF-4ACE-9433-1F14799E8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1C3531-C459-4241-BADA-39F3D2344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800" cap="none" spc="0" dirty="0"/>
              <a:t>Material</a:t>
            </a:r>
            <a:br>
              <a:rPr lang="en-US" sz="4800" cap="none" spc="0" dirty="0"/>
            </a:br>
            <a:r>
              <a:rPr lang="en-US" sz="1800" cap="none" spc="0" dirty="0"/>
              <a:t>2020-09-24</a:t>
            </a:r>
            <a:br>
              <a:rPr lang="en-US" sz="1800" cap="none" spc="0" dirty="0"/>
            </a:br>
            <a:r>
              <a:rPr lang="en-US" sz="1800" cap="none" spc="0" dirty="0"/>
              <a:t>Teknik 1</a:t>
            </a:r>
            <a:endParaRPr lang="en-US" sz="4800" cap="none" spc="0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1026" name="Picture 2" descr="Material Trä Loggar - Gratis foto på Pixabay">
            <a:extLst>
              <a:ext uri="{FF2B5EF4-FFF2-40B4-BE49-F238E27FC236}">
                <a16:creationId xmlns:a16="http://schemas.microsoft.com/office/drawing/2014/main" id="{F5AC133E-6B82-4C0F-A8D3-523E4FA57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2202040"/>
            <a:ext cx="4414438" cy="247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03196DD-6C33-4682-8B35-F59C3005A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Lektionsplanering (110min)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- Status på </a:t>
            </a:r>
            <a:r>
              <a:rPr lang="sv-SE" dirty="0">
                <a:solidFill>
                  <a:schemeClr val="tx1"/>
                </a:solidFill>
              </a:rPr>
              <a:t>rapporten/uppgiften (5min)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- Status på instuderingen/provet (5min)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- Övning: film och diskussion 20min </a:t>
            </a:r>
          </a:p>
          <a:p>
            <a:pPr lvl="1"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Vilka material</a:t>
            </a:r>
          </a:p>
          <a:p>
            <a:pPr lvl="1"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Hur är den bearbetad</a:t>
            </a:r>
          </a:p>
          <a:p>
            <a:pPr lvl="1"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Hur är den sammanfogad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- Rast: vid behov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r>
              <a:rPr lang="sv-SE" b="0" i="0" dirty="0">
                <a:solidFill>
                  <a:schemeClr val="tx1"/>
                </a:solidFill>
                <a:effectLst/>
              </a:rPr>
              <a:t>- Grupp-uppgiften (80 min)</a:t>
            </a:r>
          </a:p>
          <a:p>
            <a:pPr indent="-182880" algn="l">
              <a:spcAft>
                <a:spcPts val="600"/>
              </a:spcAft>
              <a:buFont typeface="Garamond" pitchFamily="18" charset="0"/>
              <a:buChar char="◦"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8F97C-BF7D-44E7-8D39-F91043621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Klassövning</a:t>
            </a:r>
            <a:br>
              <a:rPr lang="sv-SE" dirty="0"/>
            </a:br>
            <a:r>
              <a:rPr lang="sv-SE" dirty="0"/>
              <a:t>- titta på filmen och diskutera fram: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6B446C-1CDE-4A40-9036-3895EFAF3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https://youtu.be/S_zvez-oMHQ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VILKA MATERIAL?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HUR ÄR DEN BERABETAD?</a:t>
            </a:r>
          </a:p>
          <a:p>
            <a:endParaRPr lang="sv-SE" dirty="0"/>
          </a:p>
          <a:p>
            <a:r>
              <a:rPr lang="sv-SE" dirty="0"/>
              <a:t>HUR ÄR DEN SAMMANFOGAD?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7426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2524"/>
      </a:dk2>
      <a:lt2>
        <a:srgbClr val="E2E3E8"/>
      </a:lt2>
      <a:accent1>
        <a:srgbClr val="B1A143"/>
      </a:accent1>
      <a:accent2>
        <a:srgbClr val="B36F39"/>
      </a:accent2>
      <a:accent3>
        <a:srgbClr val="C54D4B"/>
      </a:accent3>
      <a:accent4>
        <a:srgbClr val="B33969"/>
      </a:accent4>
      <a:accent5>
        <a:srgbClr val="C54BAE"/>
      </a:accent5>
      <a:accent6>
        <a:srgbClr val="9839B3"/>
      </a:accent6>
      <a:hlink>
        <a:srgbClr val="C14695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Office PowerPoint</Application>
  <PresentationFormat>Bredbild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Garamond</vt:lpstr>
      <vt:lpstr>Gill Sans MT</vt:lpstr>
      <vt:lpstr>SavonVTI</vt:lpstr>
      <vt:lpstr>Material 2020-09-24 Teknik 1</vt:lpstr>
      <vt:lpstr>Klassövning - titta på filmen och diskutera fram: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</dc:title>
  <dc:creator>Jörn Karlsson</dc:creator>
  <cp:lastModifiedBy>Jörn Karlsson</cp:lastModifiedBy>
  <cp:revision>4</cp:revision>
  <dcterms:created xsi:type="dcterms:W3CDTF">2020-09-24T14:30:27Z</dcterms:created>
  <dcterms:modified xsi:type="dcterms:W3CDTF">2020-09-24T14:57:21Z</dcterms:modified>
</cp:coreProperties>
</file>