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98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98C85-030E-4B98-97A0-2EE0CFA90C3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CA6537-03B1-473B-AC40-827A4EC088C9}">
      <dgm:prSet/>
      <dgm:spPr/>
      <dgm:t>
        <a:bodyPr/>
        <a:lstStyle/>
        <a:p>
          <a:r>
            <a:rPr lang="en-US"/>
            <a:t>Ny kursplan, allas synpunkter intressanta</a:t>
          </a:r>
        </a:p>
      </dgm:t>
    </dgm:pt>
    <dgm:pt modelId="{87605FB7-4C28-4FEC-BDB9-FD065BFF8561}" type="parTrans" cxnId="{08A0A2B8-679C-4F46-AB10-B2D0EDB694C7}">
      <dgm:prSet/>
      <dgm:spPr/>
      <dgm:t>
        <a:bodyPr/>
        <a:lstStyle/>
        <a:p>
          <a:endParaRPr lang="en-US"/>
        </a:p>
      </dgm:t>
    </dgm:pt>
    <dgm:pt modelId="{99672248-F6A0-47D9-A07A-D4C11F2F20E0}" type="sibTrans" cxnId="{08A0A2B8-679C-4F46-AB10-B2D0EDB694C7}">
      <dgm:prSet/>
      <dgm:spPr/>
      <dgm:t>
        <a:bodyPr/>
        <a:lstStyle/>
        <a:p>
          <a:endParaRPr lang="en-US"/>
        </a:p>
      </dgm:t>
    </dgm:pt>
    <dgm:pt modelId="{5D57EC18-536D-4ABE-AAD0-6431B3CAE776}">
      <dgm:prSet/>
      <dgm:spPr/>
      <dgm:t>
        <a:bodyPr/>
        <a:lstStyle/>
        <a:p>
          <a:r>
            <a:rPr lang="en-US"/>
            <a:t>Arbetssätt, flippat</a:t>
          </a:r>
        </a:p>
      </dgm:t>
    </dgm:pt>
    <dgm:pt modelId="{C00E9854-9400-4525-9E63-50DB5C9CDA67}" type="parTrans" cxnId="{1FFF98FB-FC8A-4EE9-AF05-A68CFEEF656C}">
      <dgm:prSet/>
      <dgm:spPr/>
      <dgm:t>
        <a:bodyPr/>
        <a:lstStyle/>
        <a:p>
          <a:endParaRPr lang="en-US"/>
        </a:p>
      </dgm:t>
    </dgm:pt>
    <dgm:pt modelId="{E5149E34-4A29-4F60-B434-781C91D96BAC}" type="sibTrans" cxnId="{1FFF98FB-FC8A-4EE9-AF05-A68CFEEF656C}">
      <dgm:prSet/>
      <dgm:spPr/>
      <dgm:t>
        <a:bodyPr/>
        <a:lstStyle/>
        <a:p>
          <a:endParaRPr lang="en-US"/>
        </a:p>
      </dgm:t>
    </dgm:pt>
    <dgm:pt modelId="{7E66D654-4832-4BB3-8A20-04B37FF436E4}">
      <dgm:prSet/>
      <dgm:spPr/>
      <dgm:t>
        <a:bodyPr/>
        <a:lstStyle/>
        <a:p>
          <a:r>
            <a:rPr lang="en-US" dirty="0" err="1"/>
            <a:t>Bedömning</a:t>
          </a:r>
          <a:r>
            <a:rPr lang="en-US" dirty="0"/>
            <a:t>: </a:t>
          </a:r>
          <a:r>
            <a:rPr lang="en-US" dirty="0" err="1"/>
            <a:t>delprov</a:t>
          </a:r>
          <a:r>
            <a:rPr lang="en-US" dirty="0"/>
            <a:t>, </a:t>
          </a:r>
          <a:r>
            <a:rPr lang="en-US" dirty="0" err="1"/>
            <a:t>inlämningar</a:t>
          </a:r>
          <a:r>
            <a:rPr lang="en-US" dirty="0"/>
            <a:t>, </a:t>
          </a:r>
          <a:r>
            <a:rPr lang="en-US" dirty="0" err="1"/>
            <a:t>nationellt</a:t>
          </a:r>
          <a:r>
            <a:rPr lang="en-US" dirty="0"/>
            <a:t> prov</a:t>
          </a:r>
        </a:p>
      </dgm:t>
    </dgm:pt>
    <dgm:pt modelId="{DD654C8B-A41C-4921-BB4E-9CCF3C9C1853}" type="parTrans" cxnId="{1FE314D9-A1EC-4E34-B1AB-40366B5A76FF}">
      <dgm:prSet/>
      <dgm:spPr/>
      <dgm:t>
        <a:bodyPr/>
        <a:lstStyle/>
        <a:p>
          <a:endParaRPr lang="en-US"/>
        </a:p>
      </dgm:t>
    </dgm:pt>
    <dgm:pt modelId="{0D667DB2-5E08-4B3C-B37F-E9907166B4C3}" type="sibTrans" cxnId="{1FE314D9-A1EC-4E34-B1AB-40366B5A76FF}">
      <dgm:prSet/>
      <dgm:spPr/>
      <dgm:t>
        <a:bodyPr/>
        <a:lstStyle/>
        <a:p>
          <a:endParaRPr lang="en-US"/>
        </a:p>
      </dgm:t>
    </dgm:pt>
    <dgm:pt modelId="{72464A12-4305-47E7-88C8-973FAEFFE4F3}">
      <dgm:prSet/>
      <dgm:spPr/>
      <dgm:t>
        <a:bodyPr/>
        <a:lstStyle/>
        <a:p>
          <a:r>
            <a:rPr lang="en-US"/>
            <a:t>Skriva till lärande</a:t>
          </a:r>
        </a:p>
      </dgm:t>
    </dgm:pt>
    <dgm:pt modelId="{16444E4F-7D71-4B9E-846C-97C673E6D7FE}" type="parTrans" cxnId="{A357C3F9-8180-4C1A-AB84-DC8C16295A7B}">
      <dgm:prSet/>
      <dgm:spPr/>
      <dgm:t>
        <a:bodyPr/>
        <a:lstStyle/>
        <a:p>
          <a:endParaRPr lang="en-US"/>
        </a:p>
      </dgm:t>
    </dgm:pt>
    <dgm:pt modelId="{72887B7B-7E41-4630-9D03-9AD8EE68BE8C}" type="sibTrans" cxnId="{A357C3F9-8180-4C1A-AB84-DC8C16295A7B}">
      <dgm:prSet/>
      <dgm:spPr/>
      <dgm:t>
        <a:bodyPr/>
        <a:lstStyle/>
        <a:p>
          <a:endParaRPr lang="en-US"/>
        </a:p>
      </dgm:t>
    </dgm:pt>
    <dgm:pt modelId="{AB98847D-925B-4336-9A1B-7FEE10BE6690}">
      <dgm:prSet/>
      <dgm:spPr/>
      <dgm:t>
        <a:bodyPr/>
        <a:lstStyle/>
        <a:p>
          <a:r>
            <a:rPr lang="en-US" dirty="0" err="1"/>
            <a:t>Schemalägg</a:t>
          </a:r>
          <a:r>
            <a:rPr lang="en-US" dirty="0"/>
            <a:t> </a:t>
          </a:r>
          <a:r>
            <a:rPr lang="en-US" dirty="0" err="1"/>
            <a:t>hemarbete</a:t>
          </a:r>
          <a:endParaRPr lang="en-US" dirty="0"/>
        </a:p>
      </dgm:t>
    </dgm:pt>
    <dgm:pt modelId="{4696FCAF-8B39-44A6-975A-5E8FDEF484B1}" type="parTrans" cxnId="{323CBC10-1876-47BE-ADFA-DFEBEE03FDA5}">
      <dgm:prSet/>
      <dgm:spPr/>
      <dgm:t>
        <a:bodyPr/>
        <a:lstStyle/>
        <a:p>
          <a:endParaRPr lang="en-US"/>
        </a:p>
      </dgm:t>
    </dgm:pt>
    <dgm:pt modelId="{1E703A3D-94E1-4674-85BD-300B8A8D13B7}" type="sibTrans" cxnId="{323CBC10-1876-47BE-ADFA-DFEBEE03FDA5}">
      <dgm:prSet/>
      <dgm:spPr/>
      <dgm:t>
        <a:bodyPr/>
        <a:lstStyle/>
        <a:p>
          <a:endParaRPr lang="en-US"/>
        </a:p>
      </dgm:t>
    </dgm:pt>
    <dgm:pt modelId="{2D65BE09-0F27-4B2A-A7B2-F9921D4033B5}">
      <dgm:prSet/>
      <dgm:spPr/>
      <dgm:t>
        <a:bodyPr/>
        <a:lstStyle/>
        <a:p>
          <a:r>
            <a:rPr lang="en-US" dirty="0"/>
            <a:t>Vi </a:t>
          </a:r>
          <a:r>
            <a:rPr lang="en-US" dirty="0" err="1"/>
            <a:t>tittar</a:t>
          </a:r>
          <a:r>
            <a:rPr lang="en-US" dirty="0"/>
            <a:t> </a:t>
          </a:r>
          <a:r>
            <a:rPr lang="en-US" dirty="0" err="1"/>
            <a:t>på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kort</a:t>
          </a:r>
          <a:r>
            <a:rPr lang="en-US" dirty="0"/>
            <a:t> </a:t>
          </a:r>
          <a:r>
            <a:rPr lang="en-US" dirty="0" err="1"/>
            <a:t>introduktion</a:t>
          </a:r>
          <a:r>
            <a:rPr lang="en-US" dirty="0"/>
            <a:t>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sammanfattning</a:t>
          </a:r>
          <a:endParaRPr lang="en-US" dirty="0"/>
        </a:p>
      </dgm:t>
    </dgm:pt>
    <dgm:pt modelId="{3E55BEA6-5235-4EF4-B2EF-4EE46241A218}" type="parTrans" cxnId="{FD86119F-3F21-48ED-8EC9-394498063818}">
      <dgm:prSet/>
      <dgm:spPr/>
      <dgm:t>
        <a:bodyPr/>
        <a:lstStyle/>
        <a:p>
          <a:endParaRPr lang="en-US"/>
        </a:p>
      </dgm:t>
    </dgm:pt>
    <dgm:pt modelId="{AB96E43D-B3E8-4BF0-B244-4D32FB38EA6B}" type="sibTrans" cxnId="{FD86119F-3F21-48ED-8EC9-394498063818}">
      <dgm:prSet/>
      <dgm:spPr/>
      <dgm:t>
        <a:bodyPr/>
        <a:lstStyle/>
        <a:p>
          <a:endParaRPr lang="en-US"/>
        </a:p>
      </dgm:t>
    </dgm:pt>
    <dgm:pt modelId="{79D1FE8A-A0A0-4BEA-8E1C-AC225799BFAE}">
      <dgm:prSet/>
      <dgm:spPr/>
      <dgm:t>
        <a:bodyPr/>
        <a:lstStyle/>
        <a:p>
          <a:r>
            <a:rPr lang="en-US" dirty="0" err="1"/>
            <a:t>Grovplanen</a:t>
          </a:r>
          <a:endParaRPr lang="en-US" dirty="0"/>
        </a:p>
      </dgm:t>
    </dgm:pt>
    <dgm:pt modelId="{B67CA81E-9F92-4166-84A5-F198D4A7EE8E}" type="parTrans" cxnId="{5938748C-CF07-4B45-8CE7-2BD0BD80EC59}">
      <dgm:prSet/>
      <dgm:spPr/>
      <dgm:t>
        <a:bodyPr/>
        <a:lstStyle/>
        <a:p>
          <a:endParaRPr lang="sv-SE"/>
        </a:p>
      </dgm:t>
    </dgm:pt>
    <dgm:pt modelId="{21390020-05CF-4764-832E-DC201F36D7C1}" type="sibTrans" cxnId="{5938748C-CF07-4B45-8CE7-2BD0BD80EC59}">
      <dgm:prSet/>
      <dgm:spPr/>
      <dgm:t>
        <a:bodyPr/>
        <a:lstStyle/>
        <a:p>
          <a:endParaRPr lang="sv-SE"/>
        </a:p>
      </dgm:t>
    </dgm:pt>
    <dgm:pt modelId="{56ADF6B7-0944-4803-A314-1BDC8FD718DF}">
      <dgm:prSet/>
      <dgm:spPr/>
      <dgm:t>
        <a:bodyPr/>
        <a:lstStyle/>
        <a:p>
          <a:r>
            <a:rPr lang="en-US"/>
            <a:t>Kunskapsmatrisen</a:t>
          </a:r>
          <a:endParaRPr lang="en-US" dirty="0"/>
        </a:p>
      </dgm:t>
    </dgm:pt>
    <dgm:pt modelId="{15CC371C-1418-46D1-95FA-2600EC34A2EE}" type="parTrans" cxnId="{ED75A599-004E-490F-B10E-336987A7220F}">
      <dgm:prSet/>
      <dgm:spPr/>
      <dgm:t>
        <a:bodyPr/>
        <a:lstStyle/>
        <a:p>
          <a:endParaRPr lang="sv-SE"/>
        </a:p>
      </dgm:t>
    </dgm:pt>
    <dgm:pt modelId="{4827D64A-4974-4BD5-9718-A4812B7812AB}" type="sibTrans" cxnId="{ED75A599-004E-490F-B10E-336987A7220F}">
      <dgm:prSet/>
      <dgm:spPr/>
      <dgm:t>
        <a:bodyPr/>
        <a:lstStyle/>
        <a:p>
          <a:endParaRPr lang="sv-SE"/>
        </a:p>
      </dgm:t>
    </dgm:pt>
    <dgm:pt modelId="{391E9945-71DE-48A5-A27E-8BE17DD341B1}">
      <dgm:prSet/>
      <dgm:spPr/>
      <dgm:t>
        <a:bodyPr/>
        <a:lstStyle/>
        <a:p>
          <a:r>
            <a:rPr lang="en-US" dirty="0"/>
            <a:t>Canvas</a:t>
          </a:r>
        </a:p>
      </dgm:t>
    </dgm:pt>
    <dgm:pt modelId="{1FBD1820-FB27-462B-8D85-5272834C9B3E}" type="parTrans" cxnId="{D97502DD-1802-4435-81C1-822F9982C721}">
      <dgm:prSet/>
      <dgm:spPr/>
      <dgm:t>
        <a:bodyPr/>
        <a:lstStyle/>
        <a:p>
          <a:endParaRPr lang="sv-SE"/>
        </a:p>
      </dgm:t>
    </dgm:pt>
    <dgm:pt modelId="{4311BE5A-EE71-43CC-88E5-D6E240159658}" type="sibTrans" cxnId="{D97502DD-1802-4435-81C1-822F9982C721}">
      <dgm:prSet/>
      <dgm:spPr/>
      <dgm:t>
        <a:bodyPr/>
        <a:lstStyle/>
        <a:p>
          <a:endParaRPr lang="sv-SE"/>
        </a:p>
      </dgm:t>
    </dgm:pt>
    <dgm:pt modelId="{E1C2F125-96AB-42CC-8C92-D939F5D608EE}" type="pres">
      <dgm:prSet presAssocID="{18A98C85-030E-4B98-97A0-2EE0CFA90C3F}" presName="vert0" presStyleCnt="0">
        <dgm:presLayoutVars>
          <dgm:dir/>
          <dgm:animOne val="branch"/>
          <dgm:animLvl val="lvl"/>
        </dgm:presLayoutVars>
      </dgm:prSet>
      <dgm:spPr/>
    </dgm:pt>
    <dgm:pt modelId="{494B776D-4801-4712-972F-FA40F50BF6D5}" type="pres">
      <dgm:prSet presAssocID="{7ACA6537-03B1-473B-AC40-827A4EC088C9}" presName="thickLine" presStyleLbl="alignNode1" presStyleIdx="0" presStyleCnt="9"/>
      <dgm:spPr/>
    </dgm:pt>
    <dgm:pt modelId="{33FD4039-FEBC-4AF1-904E-6BC3AFAD96B4}" type="pres">
      <dgm:prSet presAssocID="{7ACA6537-03B1-473B-AC40-827A4EC088C9}" presName="horz1" presStyleCnt="0"/>
      <dgm:spPr/>
    </dgm:pt>
    <dgm:pt modelId="{3FA5B72C-2E27-46A3-817C-556527B2D9DF}" type="pres">
      <dgm:prSet presAssocID="{7ACA6537-03B1-473B-AC40-827A4EC088C9}" presName="tx1" presStyleLbl="revTx" presStyleIdx="0" presStyleCnt="9"/>
      <dgm:spPr/>
    </dgm:pt>
    <dgm:pt modelId="{139A755D-B533-457A-A2ED-DBAA4CD0A24A}" type="pres">
      <dgm:prSet presAssocID="{7ACA6537-03B1-473B-AC40-827A4EC088C9}" presName="vert1" presStyleCnt="0"/>
      <dgm:spPr/>
    </dgm:pt>
    <dgm:pt modelId="{68B6CA0E-5F94-4BB9-981C-38A5EC385C67}" type="pres">
      <dgm:prSet presAssocID="{5D57EC18-536D-4ABE-AAD0-6431B3CAE776}" presName="thickLine" presStyleLbl="alignNode1" presStyleIdx="1" presStyleCnt="9"/>
      <dgm:spPr/>
    </dgm:pt>
    <dgm:pt modelId="{0B161BAF-7732-449A-9352-B9BB8DB463AC}" type="pres">
      <dgm:prSet presAssocID="{5D57EC18-536D-4ABE-AAD0-6431B3CAE776}" presName="horz1" presStyleCnt="0"/>
      <dgm:spPr/>
    </dgm:pt>
    <dgm:pt modelId="{D7C973F1-8AFE-448B-869A-BBFF48DA689C}" type="pres">
      <dgm:prSet presAssocID="{5D57EC18-536D-4ABE-AAD0-6431B3CAE776}" presName="tx1" presStyleLbl="revTx" presStyleIdx="1" presStyleCnt="9"/>
      <dgm:spPr/>
    </dgm:pt>
    <dgm:pt modelId="{61F506F7-906D-4DC3-85D4-C20D9FF548AA}" type="pres">
      <dgm:prSet presAssocID="{5D57EC18-536D-4ABE-AAD0-6431B3CAE776}" presName="vert1" presStyleCnt="0"/>
      <dgm:spPr/>
    </dgm:pt>
    <dgm:pt modelId="{63B7378E-1E45-44E8-A136-1EA33531153A}" type="pres">
      <dgm:prSet presAssocID="{7E66D654-4832-4BB3-8A20-04B37FF436E4}" presName="thickLine" presStyleLbl="alignNode1" presStyleIdx="2" presStyleCnt="9"/>
      <dgm:spPr/>
    </dgm:pt>
    <dgm:pt modelId="{A5B06321-46C4-44D1-A2F0-6A74B1C6DBC6}" type="pres">
      <dgm:prSet presAssocID="{7E66D654-4832-4BB3-8A20-04B37FF436E4}" presName="horz1" presStyleCnt="0"/>
      <dgm:spPr/>
    </dgm:pt>
    <dgm:pt modelId="{E04252B3-9874-44C0-B8CA-0501AA5D1931}" type="pres">
      <dgm:prSet presAssocID="{7E66D654-4832-4BB3-8A20-04B37FF436E4}" presName="tx1" presStyleLbl="revTx" presStyleIdx="2" presStyleCnt="9"/>
      <dgm:spPr/>
    </dgm:pt>
    <dgm:pt modelId="{F38DBE6A-7AB1-488A-86D1-91E5262DE1C2}" type="pres">
      <dgm:prSet presAssocID="{7E66D654-4832-4BB3-8A20-04B37FF436E4}" presName="vert1" presStyleCnt="0"/>
      <dgm:spPr/>
    </dgm:pt>
    <dgm:pt modelId="{6B71418C-CE6B-4FDC-8D33-A27A3E57F3E9}" type="pres">
      <dgm:prSet presAssocID="{72464A12-4305-47E7-88C8-973FAEFFE4F3}" presName="thickLine" presStyleLbl="alignNode1" presStyleIdx="3" presStyleCnt="9"/>
      <dgm:spPr/>
    </dgm:pt>
    <dgm:pt modelId="{8C88716F-EAED-44C7-8A7A-38D80A9992DF}" type="pres">
      <dgm:prSet presAssocID="{72464A12-4305-47E7-88C8-973FAEFFE4F3}" presName="horz1" presStyleCnt="0"/>
      <dgm:spPr/>
    </dgm:pt>
    <dgm:pt modelId="{97DC14E9-684D-4E61-A044-222F3CECE05D}" type="pres">
      <dgm:prSet presAssocID="{72464A12-4305-47E7-88C8-973FAEFFE4F3}" presName="tx1" presStyleLbl="revTx" presStyleIdx="3" presStyleCnt="9"/>
      <dgm:spPr/>
    </dgm:pt>
    <dgm:pt modelId="{030724CB-43CF-40EB-9042-FE1944193EBB}" type="pres">
      <dgm:prSet presAssocID="{72464A12-4305-47E7-88C8-973FAEFFE4F3}" presName="vert1" presStyleCnt="0"/>
      <dgm:spPr/>
    </dgm:pt>
    <dgm:pt modelId="{EA664920-6FF0-4C70-BBFB-A9DBDD960100}" type="pres">
      <dgm:prSet presAssocID="{AB98847D-925B-4336-9A1B-7FEE10BE6690}" presName="thickLine" presStyleLbl="alignNode1" presStyleIdx="4" presStyleCnt="9"/>
      <dgm:spPr/>
    </dgm:pt>
    <dgm:pt modelId="{8486088E-F30C-4E90-9F6D-325A1B1909FB}" type="pres">
      <dgm:prSet presAssocID="{AB98847D-925B-4336-9A1B-7FEE10BE6690}" presName="horz1" presStyleCnt="0"/>
      <dgm:spPr/>
    </dgm:pt>
    <dgm:pt modelId="{AF49CA3E-2EEE-4F15-B90A-48E3C549FDB9}" type="pres">
      <dgm:prSet presAssocID="{AB98847D-925B-4336-9A1B-7FEE10BE6690}" presName="tx1" presStyleLbl="revTx" presStyleIdx="4" presStyleCnt="9"/>
      <dgm:spPr/>
    </dgm:pt>
    <dgm:pt modelId="{DC58735E-FF71-4EE7-AC15-5E20EA991A94}" type="pres">
      <dgm:prSet presAssocID="{AB98847D-925B-4336-9A1B-7FEE10BE6690}" presName="vert1" presStyleCnt="0"/>
      <dgm:spPr/>
    </dgm:pt>
    <dgm:pt modelId="{23F551F2-FCA4-4643-BFFE-7DF9E3633721}" type="pres">
      <dgm:prSet presAssocID="{391E9945-71DE-48A5-A27E-8BE17DD341B1}" presName="thickLine" presStyleLbl="alignNode1" presStyleIdx="5" presStyleCnt="9"/>
      <dgm:spPr/>
    </dgm:pt>
    <dgm:pt modelId="{8282BA70-9759-4BC2-B94E-810B367CD37A}" type="pres">
      <dgm:prSet presAssocID="{391E9945-71DE-48A5-A27E-8BE17DD341B1}" presName="horz1" presStyleCnt="0"/>
      <dgm:spPr/>
    </dgm:pt>
    <dgm:pt modelId="{95AD04CB-131E-4A20-B62F-3B17C21EF969}" type="pres">
      <dgm:prSet presAssocID="{391E9945-71DE-48A5-A27E-8BE17DD341B1}" presName="tx1" presStyleLbl="revTx" presStyleIdx="5" presStyleCnt="9"/>
      <dgm:spPr/>
    </dgm:pt>
    <dgm:pt modelId="{26E0C622-DEBC-4267-A217-FC6AF7A6B04D}" type="pres">
      <dgm:prSet presAssocID="{391E9945-71DE-48A5-A27E-8BE17DD341B1}" presName="vert1" presStyleCnt="0"/>
      <dgm:spPr/>
    </dgm:pt>
    <dgm:pt modelId="{56EF7D5D-58BF-4A6E-9A0A-0D8183A13F25}" type="pres">
      <dgm:prSet presAssocID="{79D1FE8A-A0A0-4BEA-8E1C-AC225799BFAE}" presName="thickLine" presStyleLbl="alignNode1" presStyleIdx="6" presStyleCnt="9"/>
      <dgm:spPr/>
    </dgm:pt>
    <dgm:pt modelId="{C88A6A40-11D3-41B1-9D23-55BCB2B37D3C}" type="pres">
      <dgm:prSet presAssocID="{79D1FE8A-A0A0-4BEA-8E1C-AC225799BFAE}" presName="horz1" presStyleCnt="0"/>
      <dgm:spPr/>
    </dgm:pt>
    <dgm:pt modelId="{84053EEF-984D-42D1-9979-94E2033ECB9A}" type="pres">
      <dgm:prSet presAssocID="{79D1FE8A-A0A0-4BEA-8E1C-AC225799BFAE}" presName="tx1" presStyleLbl="revTx" presStyleIdx="6" presStyleCnt="9"/>
      <dgm:spPr/>
    </dgm:pt>
    <dgm:pt modelId="{E1004FA7-B96E-43EB-B207-17730A3EB5CC}" type="pres">
      <dgm:prSet presAssocID="{79D1FE8A-A0A0-4BEA-8E1C-AC225799BFAE}" presName="vert1" presStyleCnt="0"/>
      <dgm:spPr/>
    </dgm:pt>
    <dgm:pt modelId="{3A35D291-065A-469D-B34D-3EB5963FE188}" type="pres">
      <dgm:prSet presAssocID="{2D65BE09-0F27-4B2A-A7B2-F9921D4033B5}" presName="thickLine" presStyleLbl="alignNode1" presStyleIdx="7" presStyleCnt="9"/>
      <dgm:spPr/>
    </dgm:pt>
    <dgm:pt modelId="{AF11C2E5-9DA8-4A42-9FEE-733CE627B55B}" type="pres">
      <dgm:prSet presAssocID="{2D65BE09-0F27-4B2A-A7B2-F9921D4033B5}" presName="horz1" presStyleCnt="0"/>
      <dgm:spPr/>
    </dgm:pt>
    <dgm:pt modelId="{2B3BCD99-37B9-4A95-9CBB-54C53009130C}" type="pres">
      <dgm:prSet presAssocID="{2D65BE09-0F27-4B2A-A7B2-F9921D4033B5}" presName="tx1" presStyleLbl="revTx" presStyleIdx="7" presStyleCnt="9"/>
      <dgm:spPr/>
    </dgm:pt>
    <dgm:pt modelId="{95F29353-55DF-4519-9D4A-AE94B59DF94D}" type="pres">
      <dgm:prSet presAssocID="{2D65BE09-0F27-4B2A-A7B2-F9921D4033B5}" presName="vert1" presStyleCnt="0"/>
      <dgm:spPr/>
    </dgm:pt>
    <dgm:pt modelId="{B29E9C38-ED1C-4970-AD25-E890CC41018D}" type="pres">
      <dgm:prSet presAssocID="{56ADF6B7-0944-4803-A314-1BDC8FD718DF}" presName="thickLine" presStyleLbl="alignNode1" presStyleIdx="8" presStyleCnt="9"/>
      <dgm:spPr/>
    </dgm:pt>
    <dgm:pt modelId="{D9C7713A-FF59-4578-9C64-8D87BE79DF51}" type="pres">
      <dgm:prSet presAssocID="{56ADF6B7-0944-4803-A314-1BDC8FD718DF}" presName="horz1" presStyleCnt="0"/>
      <dgm:spPr/>
    </dgm:pt>
    <dgm:pt modelId="{5F8CF816-DCD4-4D76-B841-C01C79EE072B}" type="pres">
      <dgm:prSet presAssocID="{56ADF6B7-0944-4803-A314-1BDC8FD718DF}" presName="tx1" presStyleLbl="revTx" presStyleIdx="8" presStyleCnt="9"/>
      <dgm:spPr/>
    </dgm:pt>
    <dgm:pt modelId="{C28D2BB3-E6E9-4D2C-84FD-52CAC55A15D2}" type="pres">
      <dgm:prSet presAssocID="{56ADF6B7-0944-4803-A314-1BDC8FD718DF}" presName="vert1" presStyleCnt="0"/>
      <dgm:spPr/>
    </dgm:pt>
  </dgm:ptLst>
  <dgm:cxnLst>
    <dgm:cxn modelId="{323CBC10-1876-47BE-ADFA-DFEBEE03FDA5}" srcId="{18A98C85-030E-4B98-97A0-2EE0CFA90C3F}" destId="{AB98847D-925B-4336-9A1B-7FEE10BE6690}" srcOrd="4" destOrd="0" parTransId="{4696FCAF-8B39-44A6-975A-5E8FDEF484B1}" sibTransId="{1E703A3D-94E1-4674-85BD-300B8A8D13B7}"/>
    <dgm:cxn modelId="{9C640F39-6E7E-4FE4-9DF2-6622249E4766}" type="presOf" srcId="{79D1FE8A-A0A0-4BEA-8E1C-AC225799BFAE}" destId="{84053EEF-984D-42D1-9979-94E2033ECB9A}" srcOrd="0" destOrd="0" presId="urn:microsoft.com/office/officeart/2008/layout/LinedList"/>
    <dgm:cxn modelId="{692E2B3E-EB0B-49E2-985D-C0203F6BC5F9}" type="presOf" srcId="{5D57EC18-536D-4ABE-AAD0-6431B3CAE776}" destId="{D7C973F1-8AFE-448B-869A-BBFF48DA689C}" srcOrd="0" destOrd="0" presId="urn:microsoft.com/office/officeart/2008/layout/LinedList"/>
    <dgm:cxn modelId="{8BEC9047-C8AD-47BA-8223-E7DE6F834D48}" type="presOf" srcId="{56ADF6B7-0944-4803-A314-1BDC8FD718DF}" destId="{5F8CF816-DCD4-4D76-B841-C01C79EE072B}" srcOrd="0" destOrd="0" presId="urn:microsoft.com/office/officeart/2008/layout/LinedList"/>
    <dgm:cxn modelId="{5938748C-CF07-4B45-8CE7-2BD0BD80EC59}" srcId="{18A98C85-030E-4B98-97A0-2EE0CFA90C3F}" destId="{79D1FE8A-A0A0-4BEA-8E1C-AC225799BFAE}" srcOrd="6" destOrd="0" parTransId="{B67CA81E-9F92-4166-84A5-F198D4A7EE8E}" sibTransId="{21390020-05CF-4764-832E-DC201F36D7C1}"/>
    <dgm:cxn modelId="{ED75A599-004E-490F-B10E-336987A7220F}" srcId="{18A98C85-030E-4B98-97A0-2EE0CFA90C3F}" destId="{56ADF6B7-0944-4803-A314-1BDC8FD718DF}" srcOrd="8" destOrd="0" parTransId="{15CC371C-1418-46D1-95FA-2600EC34A2EE}" sibTransId="{4827D64A-4974-4BD5-9718-A4812B7812AB}"/>
    <dgm:cxn modelId="{FD86119F-3F21-48ED-8EC9-394498063818}" srcId="{18A98C85-030E-4B98-97A0-2EE0CFA90C3F}" destId="{2D65BE09-0F27-4B2A-A7B2-F9921D4033B5}" srcOrd="7" destOrd="0" parTransId="{3E55BEA6-5235-4EF4-B2EF-4EE46241A218}" sibTransId="{AB96E43D-B3E8-4BF0-B244-4D32FB38EA6B}"/>
    <dgm:cxn modelId="{F35B3DAB-EAC4-4464-8032-B0100846C4D3}" type="presOf" srcId="{AB98847D-925B-4336-9A1B-7FEE10BE6690}" destId="{AF49CA3E-2EEE-4F15-B90A-48E3C549FDB9}" srcOrd="0" destOrd="0" presId="urn:microsoft.com/office/officeart/2008/layout/LinedList"/>
    <dgm:cxn modelId="{08A0A2B8-679C-4F46-AB10-B2D0EDB694C7}" srcId="{18A98C85-030E-4B98-97A0-2EE0CFA90C3F}" destId="{7ACA6537-03B1-473B-AC40-827A4EC088C9}" srcOrd="0" destOrd="0" parTransId="{87605FB7-4C28-4FEC-BDB9-FD065BFF8561}" sibTransId="{99672248-F6A0-47D9-A07A-D4C11F2F20E0}"/>
    <dgm:cxn modelId="{1FE314D9-A1EC-4E34-B1AB-40366B5A76FF}" srcId="{18A98C85-030E-4B98-97A0-2EE0CFA90C3F}" destId="{7E66D654-4832-4BB3-8A20-04B37FF436E4}" srcOrd="2" destOrd="0" parTransId="{DD654C8B-A41C-4921-BB4E-9CCF3C9C1853}" sibTransId="{0D667DB2-5E08-4B3C-B37F-E9907166B4C3}"/>
    <dgm:cxn modelId="{D97502DD-1802-4435-81C1-822F9982C721}" srcId="{18A98C85-030E-4B98-97A0-2EE0CFA90C3F}" destId="{391E9945-71DE-48A5-A27E-8BE17DD341B1}" srcOrd="5" destOrd="0" parTransId="{1FBD1820-FB27-462B-8D85-5272834C9B3E}" sibTransId="{4311BE5A-EE71-43CC-88E5-D6E240159658}"/>
    <dgm:cxn modelId="{E4ED2EE2-4C03-46B5-B178-D389B85857B5}" type="presOf" srcId="{7ACA6537-03B1-473B-AC40-827A4EC088C9}" destId="{3FA5B72C-2E27-46A3-817C-556527B2D9DF}" srcOrd="0" destOrd="0" presId="urn:microsoft.com/office/officeart/2008/layout/LinedList"/>
    <dgm:cxn modelId="{882F25E8-E54F-47AB-8D74-9F7EED76531F}" type="presOf" srcId="{72464A12-4305-47E7-88C8-973FAEFFE4F3}" destId="{97DC14E9-684D-4E61-A044-222F3CECE05D}" srcOrd="0" destOrd="0" presId="urn:microsoft.com/office/officeart/2008/layout/LinedList"/>
    <dgm:cxn modelId="{8E2458E8-25D3-43EF-B784-BE363ED39D14}" type="presOf" srcId="{391E9945-71DE-48A5-A27E-8BE17DD341B1}" destId="{95AD04CB-131E-4A20-B62F-3B17C21EF969}" srcOrd="0" destOrd="0" presId="urn:microsoft.com/office/officeart/2008/layout/LinedList"/>
    <dgm:cxn modelId="{4C10B3F2-5B48-4B28-B345-AFA5AC1C7980}" type="presOf" srcId="{2D65BE09-0F27-4B2A-A7B2-F9921D4033B5}" destId="{2B3BCD99-37B9-4A95-9CBB-54C53009130C}" srcOrd="0" destOrd="0" presId="urn:microsoft.com/office/officeart/2008/layout/LinedList"/>
    <dgm:cxn modelId="{6ADC80F7-1DBB-4429-A30F-B6F1D7EEAF8E}" type="presOf" srcId="{7E66D654-4832-4BB3-8A20-04B37FF436E4}" destId="{E04252B3-9874-44C0-B8CA-0501AA5D1931}" srcOrd="0" destOrd="0" presId="urn:microsoft.com/office/officeart/2008/layout/LinedList"/>
    <dgm:cxn modelId="{A357C3F9-8180-4C1A-AB84-DC8C16295A7B}" srcId="{18A98C85-030E-4B98-97A0-2EE0CFA90C3F}" destId="{72464A12-4305-47E7-88C8-973FAEFFE4F3}" srcOrd="3" destOrd="0" parTransId="{16444E4F-7D71-4B9E-846C-97C673E6D7FE}" sibTransId="{72887B7B-7E41-4630-9D03-9AD8EE68BE8C}"/>
    <dgm:cxn modelId="{219A53FB-D4AE-40CB-8AA6-BAD75A9DB096}" type="presOf" srcId="{18A98C85-030E-4B98-97A0-2EE0CFA90C3F}" destId="{E1C2F125-96AB-42CC-8C92-D939F5D608EE}" srcOrd="0" destOrd="0" presId="urn:microsoft.com/office/officeart/2008/layout/LinedList"/>
    <dgm:cxn modelId="{1FFF98FB-FC8A-4EE9-AF05-A68CFEEF656C}" srcId="{18A98C85-030E-4B98-97A0-2EE0CFA90C3F}" destId="{5D57EC18-536D-4ABE-AAD0-6431B3CAE776}" srcOrd="1" destOrd="0" parTransId="{C00E9854-9400-4525-9E63-50DB5C9CDA67}" sibTransId="{E5149E34-4A29-4F60-B434-781C91D96BAC}"/>
    <dgm:cxn modelId="{3E99EB95-D6FD-4501-9CD0-ECF664BBFF41}" type="presParOf" srcId="{E1C2F125-96AB-42CC-8C92-D939F5D608EE}" destId="{494B776D-4801-4712-972F-FA40F50BF6D5}" srcOrd="0" destOrd="0" presId="urn:microsoft.com/office/officeart/2008/layout/LinedList"/>
    <dgm:cxn modelId="{416184D8-E762-4C3A-A05F-AD6BF5AAE717}" type="presParOf" srcId="{E1C2F125-96AB-42CC-8C92-D939F5D608EE}" destId="{33FD4039-FEBC-4AF1-904E-6BC3AFAD96B4}" srcOrd="1" destOrd="0" presId="urn:microsoft.com/office/officeart/2008/layout/LinedList"/>
    <dgm:cxn modelId="{989CCC74-6803-40A9-BE11-BD5A5C2C1059}" type="presParOf" srcId="{33FD4039-FEBC-4AF1-904E-6BC3AFAD96B4}" destId="{3FA5B72C-2E27-46A3-817C-556527B2D9DF}" srcOrd="0" destOrd="0" presId="urn:microsoft.com/office/officeart/2008/layout/LinedList"/>
    <dgm:cxn modelId="{7F66098C-C46A-4689-A346-F2C132250815}" type="presParOf" srcId="{33FD4039-FEBC-4AF1-904E-6BC3AFAD96B4}" destId="{139A755D-B533-457A-A2ED-DBAA4CD0A24A}" srcOrd="1" destOrd="0" presId="urn:microsoft.com/office/officeart/2008/layout/LinedList"/>
    <dgm:cxn modelId="{072515BB-CC09-4DB8-A031-A4C89B9EE780}" type="presParOf" srcId="{E1C2F125-96AB-42CC-8C92-D939F5D608EE}" destId="{68B6CA0E-5F94-4BB9-981C-38A5EC385C67}" srcOrd="2" destOrd="0" presId="urn:microsoft.com/office/officeart/2008/layout/LinedList"/>
    <dgm:cxn modelId="{748ACB4D-0805-41FC-8BE3-A2049731241B}" type="presParOf" srcId="{E1C2F125-96AB-42CC-8C92-D939F5D608EE}" destId="{0B161BAF-7732-449A-9352-B9BB8DB463AC}" srcOrd="3" destOrd="0" presId="urn:microsoft.com/office/officeart/2008/layout/LinedList"/>
    <dgm:cxn modelId="{CA1E80DB-993E-4237-BCEA-AFD96B71D73B}" type="presParOf" srcId="{0B161BAF-7732-449A-9352-B9BB8DB463AC}" destId="{D7C973F1-8AFE-448B-869A-BBFF48DA689C}" srcOrd="0" destOrd="0" presId="urn:microsoft.com/office/officeart/2008/layout/LinedList"/>
    <dgm:cxn modelId="{4F5B6ECD-1475-4B14-89AE-30E793F605DD}" type="presParOf" srcId="{0B161BAF-7732-449A-9352-B9BB8DB463AC}" destId="{61F506F7-906D-4DC3-85D4-C20D9FF548AA}" srcOrd="1" destOrd="0" presId="urn:microsoft.com/office/officeart/2008/layout/LinedList"/>
    <dgm:cxn modelId="{F7F321AE-1169-428B-9BB6-0A30234359DD}" type="presParOf" srcId="{E1C2F125-96AB-42CC-8C92-D939F5D608EE}" destId="{63B7378E-1E45-44E8-A136-1EA33531153A}" srcOrd="4" destOrd="0" presId="urn:microsoft.com/office/officeart/2008/layout/LinedList"/>
    <dgm:cxn modelId="{D902A3CE-5A89-4A15-89B0-9E00DD36A5C9}" type="presParOf" srcId="{E1C2F125-96AB-42CC-8C92-D939F5D608EE}" destId="{A5B06321-46C4-44D1-A2F0-6A74B1C6DBC6}" srcOrd="5" destOrd="0" presId="urn:microsoft.com/office/officeart/2008/layout/LinedList"/>
    <dgm:cxn modelId="{FB6521D5-721D-4C5D-80C1-1669AA9FDA15}" type="presParOf" srcId="{A5B06321-46C4-44D1-A2F0-6A74B1C6DBC6}" destId="{E04252B3-9874-44C0-B8CA-0501AA5D1931}" srcOrd="0" destOrd="0" presId="urn:microsoft.com/office/officeart/2008/layout/LinedList"/>
    <dgm:cxn modelId="{2A84FA97-1867-4322-A28B-A88D44BE48A8}" type="presParOf" srcId="{A5B06321-46C4-44D1-A2F0-6A74B1C6DBC6}" destId="{F38DBE6A-7AB1-488A-86D1-91E5262DE1C2}" srcOrd="1" destOrd="0" presId="urn:microsoft.com/office/officeart/2008/layout/LinedList"/>
    <dgm:cxn modelId="{A15C26AB-6A06-4056-8AAB-0D1259406E48}" type="presParOf" srcId="{E1C2F125-96AB-42CC-8C92-D939F5D608EE}" destId="{6B71418C-CE6B-4FDC-8D33-A27A3E57F3E9}" srcOrd="6" destOrd="0" presId="urn:microsoft.com/office/officeart/2008/layout/LinedList"/>
    <dgm:cxn modelId="{FF60E196-A0A2-4811-8A5E-91F2D603D3A5}" type="presParOf" srcId="{E1C2F125-96AB-42CC-8C92-D939F5D608EE}" destId="{8C88716F-EAED-44C7-8A7A-38D80A9992DF}" srcOrd="7" destOrd="0" presId="urn:microsoft.com/office/officeart/2008/layout/LinedList"/>
    <dgm:cxn modelId="{5917362D-B3AE-4C14-8E6E-4F84FB1C9A05}" type="presParOf" srcId="{8C88716F-EAED-44C7-8A7A-38D80A9992DF}" destId="{97DC14E9-684D-4E61-A044-222F3CECE05D}" srcOrd="0" destOrd="0" presId="urn:microsoft.com/office/officeart/2008/layout/LinedList"/>
    <dgm:cxn modelId="{A7CE4590-CB18-47BE-85B9-BBFC9078614B}" type="presParOf" srcId="{8C88716F-EAED-44C7-8A7A-38D80A9992DF}" destId="{030724CB-43CF-40EB-9042-FE1944193EBB}" srcOrd="1" destOrd="0" presId="urn:microsoft.com/office/officeart/2008/layout/LinedList"/>
    <dgm:cxn modelId="{4D03D986-DEE4-4B81-BE0A-5F84F297F2E3}" type="presParOf" srcId="{E1C2F125-96AB-42CC-8C92-D939F5D608EE}" destId="{EA664920-6FF0-4C70-BBFB-A9DBDD960100}" srcOrd="8" destOrd="0" presId="urn:microsoft.com/office/officeart/2008/layout/LinedList"/>
    <dgm:cxn modelId="{A9ABCDE4-84F9-49D4-A567-F046AB270734}" type="presParOf" srcId="{E1C2F125-96AB-42CC-8C92-D939F5D608EE}" destId="{8486088E-F30C-4E90-9F6D-325A1B1909FB}" srcOrd="9" destOrd="0" presId="urn:microsoft.com/office/officeart/2008/layout/LinedList"/>
    <dgm:cxn modelId="{E750774C-B626-4A24-B739-0B99B3606D2A}" type="presParOf" srcId="{8486088E-F30C-4E90-9F6D-325A1B1909FB}" destId="{AF49CA3E-2EEE-4F15-B90A-48E3C549FDB9}" srcOrd="0" destOrd="0" presId="urn:microsoft.com/office/officeart/2008/layout/LinedList"/>
    <dgm:cxn modelId="{2A9FA6A3-3B28-43C4-87FE-4425227BBE0A}" type="presParOf" srcId="{8486088E-F30C-4E90-9F6D-325A1B1909FB}" destId="{DC58735E-FF71-4EE7-AC15-5E20EA991A94}" srcOrd="1" destOrd="0" presId="urn:microsoft.com/office/officeart/2008/layout/LinedList"/>
    <dgm:cxn modelId="{65452E0B-AE09-4BF5-B895-26220A625BBF}" type="presParOf" srcId="{E1C2F125-96AB-42CC-8C92-D939F5D608EE}" destId="{23F551F2-FCA4-4643-BFFE-7DF9E3633721}" srcOrd="10" destOrd="0" presId="urn:microsoft.com/office/officeart/2008/layout/LinedList"/>
    <dgm:cxn modelId="{755AD24B-689C-414D-984C-087EB5B6AE49}" type="presParOf" srcId="{E1C2F125-96AB-42CC-8C92-D939F5D608EE}" destId="{8282BA70-9759-4BC2-B94E-810B367CD37A}" srcOrd="11" destOrd="0" presId="urn:microsoft.com/office/officeart/2008/layout/LinedList"/>
    <dgm:cxn modelId="{D0B1CDCA-22D6-4FDF-A776-6AF4682555F8}" type="presParOf" srcId="{8282BA70-9759-4BC2-B94E-810B367CD37A}" destId="{95AD04CB-131E-4A20-B62F-3B17C21EF969}" srcOrd="0" destOrd="0" presId="urn:microsoft.com/office/officeart/2008/layout/LinedList"/>
    <dgm:cxn modelId="{16AD23CD-A55A-4323-A4A0-E613D89F77AD}" type="presParOf" srcId="{8282BA70-9759-4BC2-B94E-810B367CD37A}" destId="{26E0C622-DEBC-4267-A217-FC6AF7A6B04D}" srcOrd="1" destOrd="0" presId="urn:microsoft.com/office/officeart/2008/layout/LinedList"/>
    <dgm:cxn modelId="{723D290B-A91B-4180-B118-CFBA1E7D585D}" type="presParOf" srcId="{E1C2F125-96AB-42CC-8C92-D939F5D608EE}" destId="{56EF7D5D-58BF-4A6E-9A0A-0D8183A13F25}" srcOrd="12" destOrd="0" presId="urn:microsoft.com/office/officeart/2008/layout/LinedList"/>
    <dgm:cxn modelId="{5150795E-0FAB-4F25-92FD-CD138C31A910}" type="presParOf" srcId="{E1C2F125-96AB-42CC-8C92-D939F5D608EE}" destId="{C88A6A40-11D3-41B1-9D23-55BCB2B37D3C}" srcOrd="13" destOrd="0" presId="urn:microsoft.com/office/officeart/2008/layout/LinedList"/>
    <dgm:cxn modelId="{776DA5D4-4951-4EE6-A005-2945FD233962}" type="presParOf" srcId="{C88A6A40-11D3-41B1-9D23-55BCB2B37D3C}" destId="{84053EEF-984D-42D1-9979-94E2033ECB9A}" srcOrd="0" destOrd="0" presId="urn:microsoft.com/office/officeart/2008/layout/LinedList"/>
    <dgm:cxn modelId="{1767CE91-EB56-4A59-B8B2-A61E8C028FBE}" type="presParOf" srcId="{C88A6A40-11D3-41B1-9D23-55BCB2B37D3C}" destId="{E1004FA7-B96E-43EB-B207-17730A3EB5CC}" srcOrd="1" destOrd="0" presId="urn:microsoft.com/office/officeart/2008/layout/LinedList"/>
    <dgm:cxn modelId="{4E639DFB-3607-40B8-86B3-DF00DD516F3A}" type="presParOf" srcId="{E1C2F125-96AB-42CC-8C92-D939F5D608EE}" destId="{3A35D291-065A-469D-B34D-3EB5963FE188}" srcOrd="14" destOrd="0" presId="urn:microsoft.com/office/officeart/2008/layout/LinedList"/>
    <dgm:cxn modelId="{8A6B1F91-5F0F-4BF8-B88F-4093CCDE0B2B}" type="presParOf" srcId="{E1C2F125-96AB-42CC-8C92-D939F5D608EE}" destId="{AF11C2E5-9DA8-4A42-9FEE-733CE627B55B}" srcOrd="15" destOrd="0" presId="urn:microsoft.com/office/officeart/2008/layout/LinedList"/>
    <dgm:cxn modelId="{155A5B54-E756-49B9-B1EB-9AEE74F6063D}" type="presParOf" srcId="{AF11C2E5-9DA8-4A42-9FEE-733CE627B55B}" destId="{2B3BCD99-37B9-4A95-9CBB-54C53009130C}" srcOrd="0" destOrd="0" presId="urn:microsoft.com/office/officeart/2008/layout/LinedList"/>
    <dgm:cxn modelId="{502559EB-A7BE-419A-AA7A-46F9F77B0D38}" type="presParOf" srcId="{AF11C2E5-9DA8-4A42-9FEE-733CE627B55B}" destId="{95F29353-55DF-4519-9D4A-AE94B59DF94D}" srcOrd="1" destOrd="0" presId="urn:microsoft.com/office/officeart/2008/layout/LinedList"/>
    <dgm:cxn modelId="{500E9281-451A-4E3A-B329-2D0E41A70E95}" type="presParOf" srcId="{E1C2F125-96AB-42CC-8C92-D939F5D608EE}" destId="{B29E9C38-ED1C-4970-AD25-E890CC41018D}" srcOrd="16" destOrd="0" presId="urn:microsoft.com/office/officeart/2008/layout/LinedList"/>
    <dgm:cxn modelId="{9B4C0F7D-E34C-4080-A598-A4F204110674}" type="presParOf" srcId="{E1C2F125-96AB-42CC-8C92-D939F5D608EE}" destId="{D9C7713A-FF59-4578-9C64-8D87BE79DF51}" srcOrd="17" destOrd="0" presId="urn:microsoft.com/office/officeart/2008/layout/LinedList"/>
    <dgm:cxn modelId="{F82FF569-3198-434C-B613-D205AFB07B9E}" type="presParOf" srcId="{D9C7713A-FF59-4578-9C64-8D87BE79DF51}" destId="{5F8CF816-DCD4-4D76-B841-C01C79EE072B}" srcOrd="0" destOrd="0" presId="urn:microsoft.com/office/officeart/2008/layout/LinedList"/>
    <dgm:cxn modelId="{6305AF91-0FCD-4A43-9E95-2AC01E17F4CE}" type="presParOf" srcId="{D9C7713A-FF59-4578-9C64-8D87BE79DF51}" destId="{C28D2BB3-E6E9-4D2C-84FD-52CAC55A15D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B776D-4801-4712-972F-FA40F50BF6D5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5B72C-2E27-46A3-817C-556527B2D9DF}">
      <dsp:nvSpPr>
        <dsp:cNvPr id="0" name=""/>
        <dsp:cNvSpPr/>
      </dsp:nvSpPr>
      <dsp:spPr>
        <a:xfrm>
          <a:off x="0" y="67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Ny kursplan, allas synpunkter intressanta</a:t>
          </a:r>
        </a:p>
      </dsp:txBody>
      <dsp:txXfrm>
        <a:off x="0" y="675"/>
        <a:ext cx="6900512" cy="614976"/>
      </dsp:txXfrm>
    </dsp:sp>
    <dsp:sp modelId="{68B6CA0E-5F94-4BB9-981C-38A5EC385C67}">
      <dsp:nvSpPr>
        <dsp:cNvPr id="0" name=""/>
        <dsp:cNvSpPr/>
      </dsp:nvSpPr>
      <dsp:spPr>
        <a:xfrm>
          <a:off x="0" y="61565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973F1-8AFE-448B-869A-BBFF48DA689C}">
      <dsp:nvSpPr>
        <dsp:cNvPr id="0" name=""/>
        <dsp:cNvSpPr/>
      </dsp:nvSpPr>
      <dsp:spPr>
        <a:xfrm>
          <a:off x="0" y="61565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Arbetssätt, flippat</a:t>
          </a:r>
        </a:p>
      </dsp:txBody>
      <dsp:txXfrm>
        <a:off x="0" y="615652"/>
        <a:ext cx="6900512" cy="614976"/>
      </dsp:txXfrm>
    </dsp:sp>
    <dsp:sp modelId="{63B7378E-1E45-44E8-A136-1EA33531153A}">
      <dsp:nvSpPr>
        <dsp:cNvPr id="0" name=""/>
        <dsp:cNvSpPr/>
      </dsp:nvSpPr>
      <dsp:spPr>
        <a:xfrm>
          <a:off x="0" y="123062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252B3-9874-44C0-B8CA-0501AA5D1931}">
      <dsp:nvSpPr>
        <dsp:cNvPr id="0" name=""/>
        <dsp:cNvSpPr/>
      </dsp:nvSpPr>
      <dsp:spPr>
        <a:xfrm>
          <a:off x="0" y="123062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Bedömning</a:t>
          </a:r>
          <a:r>
            <a:rPr lang="en-US" sz="2400" kern="1200" dirty="0"/>
            <a:t>: </a:t>
          </a:r>
          <a:r>
            <a:rPr lang="en-US" sz="2400" kern="1200" dirty="0" err="1"/>
            <a:t>delprov</a:t>
          </a:r>
          <a:r>
            <a:rPr lang="en-US" sz="2400" kern="1200" dirty="0"/>
            <a:t>, </a:t>
          </a:r>
          <a:r>
            <a:rPr lang="en-US" sz="2400" kern="1200" dirty="0" err="1"/>
            <a:t>inlämningar</a:t>
          </a:r>
          <a:r>
            <a:rPr lang="en-US" sz="2400" kern="1200" dirty="0"/>
            <a:t>, </a:t>
          </a:r>
          <a:r>
            <a:rPr lang="en-US" sz="2400" kern="1200" dirty="0" err="1"/>
            <a:t>nationellt</a:t>
          </a:r>
          <a:r>
            <a:rPr lang="en-US" sz="2400" kern="1200" dirty="0"/>
            <a:t> prov</a:t>
          </a:r>
        </a:p>
      </dsp:txBody>
      <dsp:txXfrm>
        <a:off x="0" y="1230628"/>
        <a:ext cx="6900512" cy="614976"/>
      </dsp:txXfrm>
    </dsp:sp>
    <dsp:sp modelId="{6B71418C-CE6B-4FDC-8D33-A27A3E57F3E9}">
      <dsp:nvSpPr>
        <dsp:cNvPr id="0" name=""/>
        <dsp:cNvSpPr/>
      </dsp:nvSpPr>
      <dsp:spPr>
        <a:xfrm>
          <a:off x="0" y="18456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C14E9-684D-4E61-A044-222F3CECE05D}">
      <dsp:nvSpPr>
        <dsp:cNvPr id="0" name=""/>
        <dsp:cNvSpPr/>
      </dsp:nvSpPr>
      <dsp:spPr>
        <a:xfrm>
          <a:off x="0" y="184560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Skriva till lärande</a:t>
          </a:r>
        </a:p>
      </dsp:txBody>
      <dsp:txXfrm>
        <a:off x="0" y="1845605"/>
        <a:ext cx="6900512" cy="614976"/>
      </dsp:txXfrm>
    </dsp:sp>
    <dsp:sp modelId="{EA664920-6FF0-4C70-BBFB-A9DBDD960100}">
      <dsp:nvSpPr>
        <dsp:cNvPr id="0" name=""/>
        <dsp:cNvSpPr/>
      </dsp:nvSpPr>
      <dsp:spPr>
        <a:xfrm>
          <a:off x="0" y="2460582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9CA3E-2EEE-4F15-B90A-48E3C549FDB9}">
      <dsp:nvSpPr>
        <dsp:cNvPr id="0" name=""/>
        <dsp:cNvSpPr/>
      </dsp:nvSpPr>
      <dsp:spPr>
        <a:xfrm>
          <a:off x="0" y="246058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Schemalägg</a:t>
          </a:r>
          <a:r>
            <a:rPr lang="en-US" sz="2400" kern="1200" dirty="0"/>
            <a:t> </a:t>
          </a:r>
          <a:r>
            <a:rPr lang="en-US" sz="2400" kern="1200" dirty="0" err="1"/>
            <a:t>hemarbete</a:t>
          </a:r>
          <a:endParaRPr lang="en-US" sz="2400" kern="1200" dirty="0"/>
        </a:p>
      </dsp:txBody>
      <dsp:txXfrm>
        <a:off x="0" y="2460582"/>
        <a:ext cx="6900512" cy="614976"/>
      </dsp:txXfrm>
    </dsp:sp>
    <dsp:sp modelId="{23F551F2-FCA4-4643-BFFE-7DF9E3633721}">
      <dsp:nvSpPr>
        <dsp:cNvPr id="0" name=""/>
        <dsp:cNvSpPr/>
      </dsp:nvSpPr>
      <dsp:spPr>
        <a:xfrm>
          <a:off x="0" y="307555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AD04CB-131E-4A20-B62F-3B17C21EF969}">
      <dsp:nvSpPr>
        <dsp:cNvPr id="0" name=""/>
        <dsp:cNvSpPr/>
      </dsp:nvSpPr>
      <dsp:spPr>
        <a:xfrm>
          <a:off x="0" y="307555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Canvas</a:t>
          </a:r>
        </a:p>
      </dsp:txBody>
      <dsp:txXfrm>
        <a:off x="0" y="3075558"/>
        <a:ext cx="6900512" cy="614976"/>
      </dsp:txXfrm>
    </dsp:sp>
    <dsp:sp modelId="{56EF7D5D-58BF-4A6E-9A0A-0D8183A13F25}">
      <dsp:nvSpPr>
        <dsp:cNvPr id="0" name=""/>
        <dsp:cNvSpPr/>
      </dsp:nvSpPr>
      <dsp:spPr>
        <a:xfrm>
          <a:off x="0" y="36905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53EEF-984D-42D1-9979-94E2033ECB9A}">
      <dsp:nvSpPr>
        <dsp:cNvPr id="0" name=""/>
        <dsp:cNvSpPr/>
      </dsp:nvSpPr>
      <dsp:spPr>
        <a:xfrm>
          <a:off x="0" y="3690535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Grovplanen</a:t>
          </a:r>
          <a:endParaRPr lang="en-US" sz="2400" kern="1200" dirty="0"/>
        </a:p>
      </dsp:txBody>
      <dsp:txXfrm>
        <a:off x="0" y="3690535"/>
        <a:ext cx="6900512" cy="614976"/>
      </dsp:txXfrm>
    </dsp:sp>
    <dsp:sp modelId="{3A35D291-065A-469D-B34D-3EB5963FE188}">
      <dsp:nvSpPr>
        <dsp:cNvPr id="0" name=""/>
        <dsp:cNvSpPr/>
      </dsp:nvSpPr>
      <dsp:spPr>
        <a:xfrm>
          <a:off x="0" y="430551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BCD99-37B9-4A95-9CBB-54C53009130C}">
      <dsp:nvSpPr>
        <dsp:cNvPr id="0" name=""/>
        <dsp:cNvSpPr/>
      </dsp:nvSpPr>
      <dsp:spPr>
        <a:xfrm>
          <a:off x="0" y="4305512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Vi </a:t>
          </a:r>
          <a:r>
            <a:rPr lang="en-US" sz="2400" kern="1200" dirty="0" err="1"/>
            <a:t>tittar</a:t>
          </a:r>
          <a:r>
            <a:rPr lang="en-US" sz="2400" kern="1200" dirty="0"/>
            <a:t> </a:t>
          </a:r>
          <a:r>
            <a:rPr lang="en-US" sz="2400" kern="1200" dirty="0" err="1"/>
            <a:t>på</a:t>
          </a:r>
          <a:r>
            <a:rPr lang="en-US" sz="2400" kern="1200" dirty="0"/>
            <a:t> </a:t>
          </a: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kort</a:t>
          </a:r>
          <a:r>
            <a:rPr lang="en-US" sz="2400" kern="1200" dirty="0"/>
            <a:t> </a:t>
          </a:r>
          <a:r>
            <a:rPr lang="en-US" sz="2400" kern="1200" dirty="0" err="1"/>
            <a:t>introduktion</a:t>
          </a:r>
          <a:r>
            <a:rPr lang="en-US" sz="2400" kern="1200" dirty="0"/>
            <a:t> </a:t>
          </a:r>
          <a:r>
            <a:rPr lang="en-US" sz="2400" kern="1200" dirty="0" err="1"/>
            <a:t>och</a:t>
          </a:r>
          <a:r>
            <a:rPr lang="en-US" sz="2400" kern="1200" dirty="0"/>
            <a:t> </a:t>
          </a:r>
          <a:r>
            <a:rPr lang="en-US" sz="2400" kern="1200" dirty="0" err="1"/>
            <a:t>sammanfattning</a:t>
          </a:r>
          <a:endParaRPr lang="en-US" sz="2400" kern="1200" dirty="0"/>
        </a:p>
      </dsp:txBody>
      <dsp:txXfrm>
        <a:off x="0" y="4305512"/>
        <a:ext cx="6900512" cy="614976"/>
      </dsp:txXfrm>
    </dsp:sp>
    <dsp:sp modelId="{B29E9C38-ED1C-4970-AD25-E890CC41018D}">
      <dsp:nvSpPr>
        <dsp:cNvPr id="0" name=""/>
        <dsp:cNvSpPr/>
      </dsp:nvSpPr>
      <dsp:spPr>
        <a:xfrm>
          <a:off x="0" y="4920488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CF816-DCD4-4D76-B841-C01C79EE072B}">
      <dsp:nvSpPr>
        <dsp:cNvPr id="0" name=""/>
        <dsp:cNvSpPr/>
      </dsp:nvSpPr>
      <dsp:spPr>
        <a:xfrm>
          <a:off x="0" y="4920488"/>
          <a:ext cx="6900512" cy="614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Kunskapsmatrisen</a:t>
          </a:r>
          <a:endParaRPr lang="en-US" sz="2400" kern="1200" dirty="0"/>
        </a:p>
      </dsp:txBody>
      <dsp:txXfrm>
        <a:off x="0" y="4920488"/>
        <a:ext cx="6900512" cy="614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AFE05-EE18-47F3-B9E3-DF35B7528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C2EB6CC-0D31-459D-B10B-7234F26F8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876FDA-52F1-4368-81F6-59CAF7853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8FFCA3-9337-4906-AF3F-5CC3015F9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7A1517-BBC2-4AC5-8901-1142B69C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63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63292D-E806-486F-B7DB-C79BA64CD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2F5C789-54FA-4D8F-8558-58D0A076A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F7D29F-3E46-48E7-947D-324A5D44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BFAECA-083E-4B14-89C2-22D63316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7737DE-4484-4073-99DB-6335D4A7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46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7830F92-8090-4266-A017-958000680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79BBF6F-49D2-4CB8-A1AD-F900B50B5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8939C8-0234-4AF8-93C9-EC290524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21DE24-ABB1-414D-A0D2-93006AAE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43A3D-04E3-4422-AAD8-A5E34C90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72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9753AF-08A4-42AF-B73B-2E90B093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FE1AB-E2D5-41E2-A23F-E92177B9B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E1A0A6-98E7-49EB-891F-8C3027DDF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ED9205-9B2C-44B9-94A3-BA102434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E18ACE-D06A-41CF-AA54-06A4EF117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37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0AC568-713C-42BC-A7E4-BE2CCC60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D1001E-0861-4DB3-9E45-8B6763AD9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6EEFDD-B54E-488C-90F2-BC1C94BE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B55AE5-BF09-4D03-B295-01486C7C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7468DC-301B-4A54-B739-B5A6A50B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98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D3A9D3-D88C-4507-860B-821ADA42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8E4E45-2F49-4739-A3F7-6A86A006F8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B563E3-3838-478D-BD20-FADB985FB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79F89BA-FF94-4548-8AD8-4C5A5EA9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69EEB2-D918-424C-9AFD-F51D97F8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14304C-48F7-489F-B589-528BA673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4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438789-465B-42D6-84A4-24CEB2B0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0B15F9E-CD9A-4A80-A1D0-D27C6AF61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F7B7967-E4E3-40C7-8982-54F75D90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2A6B6CE-CF0B-4953-8D9E-999531EA9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3021F88-5802-489D-9856-0F644A505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6450343-E358-42E4-A5F8-9072DB05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27C4274-120C-4C46-93C9-3371FF79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E62482-031A-48DC-876A-E785DA14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31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F6816D-C481-4C0D-9FA0-73841446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F3B0FF-349D-4072-BCBE-933FA7B7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6396CEA-20DF-462C-AEF0-A356ACEC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0AD4018-B53C-4C32-98FF-C75560A8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98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39CA5AB-6E29-47F6-B4AF-CFF8457F4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F8BCC4C-9C10-4D7E-B8CC-52B65195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CF7DFED-2A9A-4E99-840D-56C84221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8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BCFA5B-8AB4-4823-B576-0A685097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DC4DBF-291D-4531-A5F1-9504491AD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788288-071D-4DE0-A734-BDAD8AB4C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25A303-B0FC-42F7-9F2E-E7E7FA36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1C0CBE-5713-4968-8AC0-55223F94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D4B995-65BD-4E40-B172-1D6B38C6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861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AD426B-4653-485D-B377-1716641C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5E81061-4152-44CF-A501-C27548693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2F0366-B8C2-48B0-884E-93B01A359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4FDAD5-39CC-493A-BF1A-3EFA321C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DF4E88-13C3-4D63-A9EC-ACEE7024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A708080-2393-4040-86E2-0AFE7F02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80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3385302-7495-4CCB-84B9-93084B3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30622D0-B1DE-469A-A790-D7CB49417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F5702D-B542-4FF9-A16B-C253470BF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AAE6-DD77-44E1-8991-96AECCDB0D45}" type="datetimeFigureOut">
              <a:rPr lang="sv-SE" smtClean="0"/>
              <a:t>2021-08-18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42DA1B-AE9D-406C-B1C0-3DFDBC706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5D732-3ECA-4B1D-BDFA-F32D33BF4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E7BE-1561-4334-8185-CEAB92E07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4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A3AB28-24D4-4640-A658-8A16ED5E93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Matematik 3c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F8A718D-DBC3-45F6-9EF4-E1724FAD4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2021-2022</a:t>
            </a:r>
          </a:p>
        </p:txBody>
      </p:sp>
    </p:spTree>
    <p:extLst>
      <p:ext uri="{BB962C8B-B14F-4D97-AF65-F5344CB8AC3E}">
        <p14:creationId xmlns:p14="http://schemas.microsoft.com/office/powerpoint/2010/main" val="191367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BDD4671-E8AB-45E7-BBEB-C539F447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80" y="640822"/>
            <a:ext cx="3418659" cy="1411497"/>
          </a:xfrm>
        </p:spPr>
        <p:txBody>
          <a:bodyPr anchor="ctr">
            <a:normAutofit/>
          </a:bodyPr>
          <a:lstStyle/>
          <a:p>
            <a:r>
              <a:rPr lang="sv-SE" sz="4600" dirty="0"/>
              <a:t>En utgångs-punkt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E21B50F2-DE36-42A4-B660-EF03E24B45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57867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662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B55EBC-7F61-48EB-A584-7C2468E2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Rationella uttryck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98025D7-187F-4BDE-B5C2-C151BD100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0301" y="2066924"/>
            <a:ext cx="13083811" cy="364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6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B55EBC-7F61-48EB-A584-7C2468E2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Gränsvärden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A35E575-1314-453E-BBCC-FDE4949DB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4545" y="2038349"/>
            <a:ext cx="12838283" cy="369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B55EBC-7F61-48EB-A584-7C2468E2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Derivator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092062B-3C07-4885-B64B-ABA9BAD19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006" y="0"/>
            <a:ext cx="65169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8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B55EBC-7F61-48EB-A584-7C2468E2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Integraler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19CB1BE-08E0-4250-B496-8F6CE2D14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23" y="2185987"/>
            <a:ext cx="12081990" cy="308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7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B55EBC-7F61-48EB-A584-7C2468E2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Geometri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629BC46-3D8D-4C74-8F94-E7899832E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5307"/>
            <a:ext cx="9753600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6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4183</TotalTime>
  <Words>44</Words>
  <Application>Microsoft Office PowerPoint</Application>
  <PresentationFormat>Bredbild</PresentationFormat>
  <Paragraphs>17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Matematik 3c </vt:lpstr>
      <vt:lpstr>En utgångs-punkt</vt:lpstr>
      <vt:lpstr>Rationella uttryck</vt:lpstr>
      <vt:lpstr>Gränsvärden</vt:lpstr>
      <vt:lpstr>Derivator</vt:lpstr>
      <vt:lpstr>Integraler</vt:lpstr>
      <vt:lpstr>Geometri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Matematiken</dc:title>
  <dc:creator>Håkan Elderstig</dc:creator>
  <cp:lastModifiedBy>Håkan Elderstig</cp:lastModifiedBy>
  <cp:revision>5</cp:revision>
  <dcterms:created xsi:type="dcterms:W3CDTF">2021-08-11T06:55:57Z</dcterms:created>
  <dcterms:modified xsi:type="dcterms:W3CDTF">2021-08-20T13:10:33Z</dcterms:modified>
</cp:coreProperties>
</file>